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8.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9.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1.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2.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3.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4.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5.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6.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7.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8.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9.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5.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6.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7.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39.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40.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43.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4.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45.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46.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47.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48.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49.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50.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5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52.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53.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54.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notesSlides/notesSlide55.xml" ContentType="application/vnd.openxmlformats-officedocument.presentationml.notesSlide+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56.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notesSlides/notesSlide57.xml" ContentType="application/vnd.openxmlformats-officedocument.presentationml.notesSlide+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58.xml" ContentType="application/vnd.openxmlformats-officedocument.presentationml.notesSlide+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59.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66.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67.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notesSlides/notesSlide68.xml" ContentType="application/vnd.openxmlformats-officedocument.presentationml.notesSlide+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notesSlides/notesSlide69.xml" ContentType="application/vnd.openxmlformats-officedocument.presentationml.notesSlide+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notesSlides/notesSlide70.xml" ContentType="application/vnd.openxmlformats-officedocument.presentationml.notesSlide+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notesSlides/notesSlide71.xml" ContentType="application/vnd.openxmlformats-officedocument.presentationml.notesSlide+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notesSlides/notesSlide72.xml" ContentType="application/vnd.openxmlformats-officedocument.presentationml.notesSlide+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notesSlides/notesSlide73.xml" ContentType="application/vnd.openxmlformats-officedocument.presentationml.notesSlide+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notesSlides/notesSlide74.xml" ContentType="application/vnd.openxmlformats-officedocument.presentationml.notesSlide+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notesSlides/notesSlide75.xml" ContentType="application/vnd.openxmlformats-officedocument.presentationml.notesSlide+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notesSlides/notesSlide76.xml" ContentType="application/vnd.openxmlformats-officedocument.presentationml.notesSlide+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notesSlides/notesSlide77.xml" ContentType="application/vnd.openxmlformats-officedocument.presentationml.notesSlide+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notesSlides/notesSlide78.xml" ContentType="application/vnd.openxmlformats-officedocument.presentationml.notesSlide+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notesSlides/notesSlide79.xml" ContentType="application/vnd.openxmlformats-officedocument.presentationml.notesSlide+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notesSlides/notesSlide80.xml" ContentType="application/vnd.openxmlformats-officedocument.presentationml.notesSlide+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notesSlides/notesSlide81.xml" ContentType="application/vnd.openxmlformats-officedocument.presentationml.notesSlide+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notesSlides/notesSlide82.xml" ContentType="application/vnd.openxmlformats-officedocument.presentationml.notesSlide+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notesSlides/notesSlide83.xml" ContentType="application/vnd.openxmlformats-officedocument.presentationml.notesSlide+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notesSlides/notesSlide84.xml" ContentType="application/vnd.openxmlformats-officedocument.presentationml.notesSlide+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diagrams/data87.xml" ContentType="application/vnd.openxmlformats-officedocument.drawingml.diagramData+xml"/>
  <Override PartName="/ppt/diagrams/layout87.xml" ContentType="application/vnd.openxmlformats-officedocument.drawingml.diagramLayout+xml"/>
  <Override PartName="/ppt/diagrams/quickStyle87.xml" ContentType="application/vnd.openxmlformats-officedocument.drawingml.diagramStyle+xml"/>
  <Override PartName="/ppt/diagrams/colors87.xml" ContentType="application/vnd.openxmlformats-officedocument.drawingml.diagramColors+xml"/>
  <Override PartName="/ppt/diagrams/drawing87.xml" ContentType="application/vnd.ms-office.drawingml.diagramDrawing+xml"/>
  <Override PartName="/ppt/notesSlides/notesSlide85.xml" ContentType="application/vnd.openxmlformats-officedocument.presentationml.notesSlide+xml"/>
  <Override PartName="/ppt/diagrams/data88.xml" ContentType="application/vnd.openxmlformats-officedocument.drawingml.diagramData+xml"/>
  <Override PartName="/ppt/diagrams/layout88.xml" ContentType="application/vnd.openxmlformats-officedocument.drawingml.diagramLayout+xml"/>
  <Override PartName="/ppt/diagrams/quickStyle88.xml" ContentType="application/vnd.openxmlformats-officedocument.drawingml.diagramStyle+xml"/>
  <Override PartName="/ppt/diagrams/colors88.xml" ContentType="application/vnd.openxmlformats-officedocument.drawingml.diagramColors+xml"/>
  <Override PartName="/ppt/diagrams/drawing88.xml" ContentType="application/vnd.ms-office.drawingml.diagramDrawing+xml"/>
  <Override PartName="/ppt/diagrams/data89.xml" ContentType="application/vnd.openxmlformats-officedocument.drawingml.diagramData+xml"/>
  <Override PartName="/ppt/diagrams/layout89.xml" ContentType="application/vnd.openxmlformats-officedocument.drawingml.diagramLayout+xml"/>
  <Override PartName="/ppt/diagrams/quickStyle89.xml" ContentType="application/vnd.openxmlformats-officedocument.drawingml.diagramStyle+xml"/>
  <Override PartName="/ppt/diagrams/colors89.xml" ContentType="application/vnd.openxmlformats-officedocument.drawingml.diagramColors+xml"/>
  <Override PartName="/ppt/diagrams/drawing89.xml" ContentType="application/vnd.ms-office.drawingml.diagramDrawing+xml"/>
  <Override PartName="/ppt/notesSlides/notesSlide86.xml" ContentType="application/vnd.openxmlformats-officedocument.presentationml.notesSlide+xml"/>
  <Override PartName="/ppt/diagrams/data90.xml" ContentType="application/vnd.openxmlformats-officedocument.drawingml.diagramData+xml"/>
  <Override PartName="/ppt/diagrams/layout90.xml" ContentType="application/vnd.openxmlformats-officedocument.drawingml.diagramLayout+xml"/>
  <Override PartName="/ppt/diagrams/quickStyle90.xml" ContentType="application/vnd.openxmlformats-officedocument.drawingml.diagramStyle+xml"/>
  <Override PartName="/ppt/diagrams/colors90.xml" ContentType="application/vnd.openxmlformats-officedocument.drawingml.diagramColors+xml"/>
  <Override PartName="/ppt/diagrams/drawing90.xml" ContentType="application/vnd.ms-office.drawingml.diagramDrawing+xml"/>
  <Override PartName="/ppt/diagrams/data91.xml" ContentType="application/vnd.openxmlformats-officedocument.drawingml.diagramData+xml"/>
  <Override PartName="/ppt/diagrams/layout91.xml" ContentType="application/vnd.openxmlformats-officedocument.drawingml.diagramLayout+xml"/>
  <Override PartName="/ppt/diagrams/quickStyle91.xml" ContentType="application/vnd.openxmlformats-officedocument.drawingml.diagramStyle+xml"/>
  <Override PartName="/ppt/diagrams/colors91.xml" ContentType="application/vnd.openxmlformats-officedocument.drawingml.diagramColors+xml"/>
  <Override PartName="/ppt/diagrams/drawing91.xml" ContentType="application/vnd.ms-office.drawingml.diagramDrawing+xml"/>
  <Override PartName="/ppt/notesSlides/notesSlide87.xml" ContentType="application/vnd.openxmlformats-officedocument.presentationml.notesSlide+xml"/>
  <Override PartName="/ppt/diagrams/data92.xml" ContentType="application/vnd.openxmlformats-officedocument.drawingml.diagramData+xml"/>
  <Override PartName="/ppt/diagrams/layout92.xml" ContentType="application/vnd.openxmlformats-officedocument.drawingml.diagramLayout+xml"/>
  <Override PartName="/ppt/diagrams/quickStyle92.xml" ContentType="application/vnd.openxmlformats-officedocument.drawingml.diagramStyle+xml"/>
  <Override PartName="/ppt/diagrams/colors92.xml" ContentType="application/vnd.openxmlformats-officedocument.drawingml.diagramColors+xml"/>
  <Override PartName="/ppt/diagrams/drawing92.xml" ContentType="application/vnd.ms-office.drawingml.diagramDrawing+xml"/>
  <Override PartName="/ppt/diagrams/data93.xml" ContentType="application/vnd.openxmlformats-officedocument.drawingml.diagramData+xml"/>
  <Override PartName="/ppt/diagrams/layout93.xml" ContentType="application/vnd.openxmlformats-officedocument.drawingml.diagramLayout+xml"/>
  <Override PartName="/ppt/diagrams/quickStyle93.xml" ContentType="application/vnd.openxmlformats-officedocument.drawingml.diagramStyle+xml"/>
  <Override PartName="/ppt/diagrams/colors93.xml" ContentType="application/vnd.openxmlformats-officedocument.drawingml.diagramColors+xml"/>
  <Override PartName="/ppt/diagrams/drawing93.xml" ContentType="application/vnd.ms-office.drawingml.diagramDrawing+xml"/>
  <Override PartName="/ppt/notesSlides/notesSlide88.xml" ContentType="application/vnd.openxmlformats-officedocument.presentationml.notesSlide+xml"/>
  <Override PartName="/ppt/diagrams/data94.xml" ContentType="application/vnd.openxmlformats-officedocument.drawingml.diagramData+xml"/>
  <Override PartName="/ppt/diagrams/layout94.xml" ContentType="application/vnd.openxmlformats-officedocument.drawingml.diagramLayout+xml"/>
  <Override PartName="/ppt/diagrams/quickStyle94.xml" ContentType="application/vnd.openxmlformats-officedocument.drawingml.diagramStyle+xml"/>
  <Override PartName="/ppt/diagrams/colors94.xml" ContentType="application/vnd.openxmlformats-officedocument.drawingml.diagramColors+xml"/>
  <Override PartName="/ppt/diagrams/drawing94.xml" ContentType="application/vnd.ms-office.drawingml.diagramDrawing+xml"/>
  <Override PartName="/ppt/diagrams/data95.xml" ContentType="application/vnd.openxmlformats-officedocument.drawingml.diagramData+xml"/>
  <Override PartName="/ppt/diagrams/layout95.xml" ContentType="application/vnd.openxmlformats-officedocument.drawingml.diagramLayout+xml"/>
  <Override PartName="/ppt/diagrams/quickStyle95.xml" ContentType="application/vnd.openxmlformats-officedocument.drawingml.diagramStyle+xml"/>
  <Override PartName="/ppt/diagrams/colors95.xml" ContentType="application/vnd.openxmlformats-officedocument.drawingml.diagramColors+xml"/>
  <Override PartName="/ppt/diagrams/drawing95.xml" ContentType="application/vnd.ms-office.drawingml.diagramDrawing+xml"/>
  <Override PartName="/ppt/notesSlides/notesSlide89.xml" ContentType="application/vnd.openxmlformats-officedocument.presentationml.notesSlide+xml"/>
  <Override PartName="/ppt/diagrams/data96.xml" ContentType="application/vnd.openxmlformats-officedocument.drawingml.diagramData+xml"/>
  <Override PartName="/ppt/diagrams/layout96.xml" ContentType="application/vnd.openxmlformats-officedocument.drawingml.diagramLayout+xml"/>
  <Override PartName="/ppt/diagrams/quickStyle96.xml" ContentType="application/vnd.openxmlformats-officedocument.drawingml.diagramStyle+xml"/>
  <Override PartName="/ppt/diagrams/colors96.xml" ContentType="application/vnd.openxmlformats-officedocument.drawingml.diagramColors+xml"/>
  <Override PartName="/ppt/diagrams/drawing96.xml" ContentType="application/vnd.ms-office.drawingml.diagramDrawing+xml"/>
  <Override PartName="/ppt/notesSlides/notesSlide90.xml" ContentType="application/vnd.openxmlformats-officedocument.presentationml.notesSlide+xml"/>
  <Override PartName="/ppt/diagrams/data97.xml" ContentType="application/vnd.openxmlformats-officedocument.drawingml.diagramData+xml"/>
  <Override PartName="/ppt/diagrams/layout97.xml" ContentType="application/vnd.openxmlformats-officedocument.drawingml.diagramLayout+xml"/>
  <Override PartName="/ppt/diagrams/quickStyle97.xml" ContentType="application/vnd.openxmlformats-officedocument.drawingml.diagramStyle+xml"/>
  <Override PartName="/ppt/diagrams/colors97.xml" ContentType="application/vnd.openxmlformats-officedocument.drawingml.diagramColors+xml"/>
  <Override PartName="/ppt/diagrams/drawing97.xml" ContentType="application/vnd.ms-office.drawingml.diagramDrawing+xml"/>
  <Override PartName="/ppt/diagrams/data98.xml" ContentType="application/vnd.openxmlformats-officedocument.drawingml.diagramData+xml"/>
  <Override PartName="/ppt/diagrams/layout98.xml" ContentType="application/vnd.openxmlformats-officedocument.drawingml.diagramLayout+xml"/>
  <Override PartName="/ppt/diagrams/quickStyle98.xml" ContentType="application/vnd.openxmlformats-officedocument.drawingml.diagramStyle+xml"/>
  <Override PartName="/ppt/diagrams/colors98.xml" ContentType="application/vnd.openxmlformats-officedocument.drawingml.diagramColors+xml"/>
  <Override PartName="/ppt/diagrams/drawing98.xml" ContentType="application/vnd.ms-office.drawingml.diagramDrawing+xml"/>
  <Override PartName="/ppt/notesSlides/notesSlide91.xml" ContentType="application/vnd.openxmlformats-officedocument.presentationml.notesSlide+xml"/>
  <Override PartName="/ppt/diagrams/data99.xml" ContentType="application/vnd.openxmlformats-officedocument.drawingml.diagramData+xml"/>
  <Override PartName="/ppt/diagrams/layout99.xml" ContentType="application/vnd.openxmlformats-officedocument.drawingml.diagramLayout+xml"/>
  <Override PartName="/ppt/diagrams/quickStyle99.xml" ContentType="application/vnd.openxmlformats-officedocument.drawingml.diagramStyle+xml"/>
  <Override PartName="/ppt/diagrams/colors99.xml" ContentType="application/vnd.openxmlformats-officedocument.drawingml.diagramColors+xml"/>
  <Override PartName="/ppt/diagrams/drawing99.xml" ContentType="application/vnd.ms-office.drawingml.diagramDrawing+xml"/>
  <Override PartName="/ppt/notesSlides/notesSlide92.xml" ContentType="application/vnd.openxmlformats-officedocument.presentationml.notesSlide+xml"/>
  <Override PartName="/ppt/diagrams/data100.xml" ContentType="application/vnd.openxmlformats-officedocument.drawingml.diagramData+xml"/>
  <Override PartName="/ppt/diagrams/layout100.xml" ContentType="application/vnd.openxmlformats-officedocument.drawingml.diagramLayout+xml"/>
  <Override PartName="/ppt/diagrams/quickStyle100.xml" ContentType="application/vnd.openxmlformats-officedocument.drawingml.diagramStyle+xml"/>
  <Override PartName="/ppt/diagrams/colors100.xml" ContentType="application/vnd.openxmlformats-officedocument.drawingml.diagramColors+xml"/>
  <Override PartName="/ppt/diagrams/drawing100.xml" ContentType="application/vnd.ms-office.drawingml.diagramDrawing+xml"/>
  <Override PartName="/ppt/diagrams/data101.xml" ContentType="application/vnd.openxmlformats-officedocument.drawingml.diagramData+xml"/>
  <Override PartName="/ppt/diagrams/layout101.xml" ContentType="application/vnd.openxmlformats-officedocument.drawingml.diagramLayout+xml"/>
  <Override PartName="/ppt/diagrams/quickStyle101.xml" ContentType="application/vnd.openxmlformats-officedocument.drawingml.diagramStyle+xml"/>
  <Override PartName="/ppt/diagrams/colors101.xml" ContentType="application/vnd.openxmlformats-officedocument.drawingml.diagramColors+xml"/>
  <Override PartName="/ppt/diagrams/drawing101.xml" ContentType="application/vnd.ms-office.drawingml.diagramDrawing+xml"/>
  <Override PartName="/ppt/notesSlides/notesSlide93.xml" ContentType="application/vnd.openxmlformats-officedocument.presentationml.notesSlide+xml"/>
  <Override PartName="/ppt/diagrams/data102.xml" ContentType="application/vnd.openxmlformats-officedocument.drawingml.diagramData+xml"/>
  <Override PartName="/ppt/diagrams/layout102.xml" ContentType="application/vnd.openxmlformats-officedocument.drawingml.diagramLayout+xml"/>
  <Override PartName="/ppt/diagrams/quickStyle102.xml" ContentType="application/vnd.openxmlformats-officedocument.drawingml.diagramStyle+xml"/>
  <Override PartName="/ppt/diagrams/colors102.xml" ContentType="application/vnd.openxmlformats-officedocument.drawingml.diagramColors+xml"/>
  <Override PartName="/ppt/diagrams/drawing102.xml" ContentType="application/vnd.ms-office.drawingml.diagramDrawing+xml"/>
  <Override PartName="/ppt/notesSlides/notesSlide94.xml" ContentType="application/vnd.openxmlformats-officedocument.presentationml.notesSlide+xml"/>
  <Override PartName="/ppt/diagrams/data103.xml" ContentType="application/vnd.openxmlformats-officedocument.drawingml.diagramData+xml"/>
  <Override PartName="/ppt/diagrams/layout103.xml" ContentType="application/vnd.openxmlformats-officedocument.drawingml.diagramLayout+xml"/>
  <Override PartName="/ppt/diagrams/quickStyle103.xml" ContentType="application/vnd.openxmlformats-officedocument.drawingml.diagramStyle+xml"/>
  <Override PartName="/ppt/diagrams/colors103.xml" ContentType="application/vnd.openxmlformats-officedocument.drawingml.diagramColors+xml"/>
  <Override PartName="/ppt/diagrams/drawing103.xml" ContentType="application/vnd.ms-office.drawingml.diagramDrawing+xml"/>
  <Override PartName="/ppt/diagrams/data104.xml" ContentType="application/vnd.openxmlformats-officedocument.drawingml.diagramData+xml"/>
  <Override PartName="/ppt/diagrams/layout104.xml" ContentType="application/vnd.openxmlformats-officedocument.drawingml.diagramLayout+xml"/>
  <Override PartName="/ppt/diagrams/quickStyle104.xml" ContentType="application/vnd.openxmlformats-officedocument.drawingml.diagramStyle+xml"/>
  <Override PartName="/ppt/diagrams/colors104.xml" ContentType="application/vnd.openxmlformats-officedocument.drawingml.diagramColors+xml"/>
  <Override PartName="/ppt/diagrams/drawing104.xml" ContentType="application/vnd.ms-office.drawingml.diagramDrawing+xml"/>
  <Override PartName="/ppt/notesSlides/notesSlide95.xml" ContentType="application/vnd.openxmlformats-officedocument.presentationml.notesSlide+xml"/>
  <Override PartName="/ppt/diagrams/data105.xml" ContentType="application/vnd.openxmlformats-officedocument.drawingml.diagramData+xml"/>
  <Override PartName="/ppt/diagrams/layout105.xml" ContentType="application/vnd.openxmlformats-officedocument.drawingml.diagramLayout+xml"/>
  <Override PartName="/ppt/diagrams/quickStyle105.xml" ContentType="application/vnd.openxmlformats-officedocument.drawingml.diagramStyle+xml"/>
  <Override PartName="/ppt/diagrams/colors105.xml" ContentType="application/vnd.openxmlformats-officedocument.drawingml.diagramColors+xml"/>
  <Override PartName="/ppt/diagrams/drawing105.xml" ContentType="application/vnd.ms-office.drawingml.diagramDrawing+xml"/>
  <Override PartName="/ppt/notesSlides/notesSlide96.xml" ContentType="application/vnd.openxmlformats-officedocument.presentationml.notesSlide+xml"/>
  <Override PartName="/ppt/diagrams/data106.xml" ContentType="application/vnd.openxmlformats-officedocument.drawingml.diagramData+xml"/>
  <Override PartName="/ppt/diagrams/layout106.xml" ContentType="application/vnd.openxmlformats-officedocument.drawingml.diagramLayout+xml"/>
  <Override PartName="/ppt/diagrams/quickStyle106.xml" ContentType="application/vnd.openxmlformats-officedocument.drawingml.diagramStyle+xml"/>
  <Override PartName="/ppt/diagrams/colors106.xml" ContentType="application/vnd.openxmlformats-officedocument.drawingml.diagramColors+xml"/>
  <Override PartName="/ppt/diagrams/drawing106.xml" ContentType="application/vnd.ms-office.drawingml.diagramDrawing+xml"/>
  <Override PartName="/ppt/diagrams/data107.xml" ContentType="application/vnd.openxmlformats-officedocument.drawingml.diagramData+xml"/>
  <Override PartName="/ppt/diagrams/layout107.xml" ContentType="application/vnd.openxmlformats-officedocument.drawingml.diagramLayout+xml"/>
  <Override PartName="/ppt/diagrams/quickStyle107.xml" ContentType="application/vnd.openxmlformats-officedocument.drawingml.diagramStyle+xml"/>
  <Override PartName="/ppt/diagrams/colors107.xml" ContentType="application/vnd.openxmlformats-officedocument.drawingml.diagramColors+xml"/>
  <Override PartName="/ppt/diagrams/drawing107.xml" ContentType="application/vnd.ms-office.drawingml.diagramDrawing+xml"/>
  <Override PartName="/ppt/notesSlides/notesSlide97.xml" ContentType="application/vnd.openxmlformats-officedocument.presentationml.notesSlide+xml"/>
  <Override PartName="/ppt/diagrams/data108.xml" ContentType="application/vnd.openxmlformats-officedocument.drawingml.diagramData+xml"/>
  <Override PartName="/ppt/diagrams/layout108.xml" ContentType="application/vnd.openxmlformats-officedocument.drawingml.diagramLayout+xml"/>
  <Override PartName="/ppt/diagrams/quickStyle108.xml" ContentType="application/vnd.openxmlformats-officedocument.drawingml.diagramStyle+xml"/>
  <Override PartName="/ppt/diagrams/colors108.xml" ContentType="application/vnd.openxmlformats-officedocument.drawingml.diagramColors+xml"/>
  <Override PartName="/ppt/diagrams/drawing108.xml" ContentType="application/vnd.ms-office.drawingml.diagramDrawing+xml"/>
  <Override PartName="/ppt/diagrams/data109.xml" ContentType="application/vnd.openxmlformats-officedocument.drawingml.diagramData+xml"/>
  <Override PartName="/ppt/diagrams/layout109.xml" ContentType="application/vnd.openxmlformats-officedocument.drawingml.diagramLayout+xml"/>
  <Override PartName="/ppt/diagrams/quickStyle109.xml" ContentType="application/vnd.openxmlformats-officedocument.drawingml.diagramStyle+xml"/>
  <Override PartName="/ppt/diagrams/colors109.xml" ContentType="application/vnd.openxmlformats-officedocument.drawingml.diagramColors+xml"/>
  <Override PartName="/ppt/diagrams/drawing109.xml" ContentType="application/vnd.ms-office.drawingml.diagramDrawing+xml"/>
  <Override PartName="/ppt/notesSlides/notesSlide98.xml" ContentType="application/vnd.openxmlformats-officedocument.presentationml.notesSlide+xml"/>
  <Override PartName="/ppt/diagrams/data110.xml" ContentType="application/vnd.openxmlformats-officedocument.drawingml.diagramData+xml"/>
  <Override PartName="/ppt/diagrams/layout110.xml" ContentType="application/vnd.openxmlformats-officedocument.drawingml.diagramLayout+xml"/>
  <Override PartName="/ppt/diagrams/quickStyle110.xml" ContentType="application/vnd.openxmlformats-officedocument.drawingml.diagramStyle+xml"/>
  <Override PartName="/ppt/diagrams/colors110.xml" ContentType="application/vnd.openxmlformats-officedocument.drawingml.diagramColors+xml"/>
  <Override PartName="/ppt/diagrams/drawing110.xml" ContentType="application/vnd.ms-office.drawingml.diagramDrawing+xml"/>
  <Override PartName="/ppt/notesSlides/notesSlide99.xml" ContentType="application/vnd.openxmlformats-officedocument.presentationml.notesSlide+xml"/>
  <Override PartName="/ppt/diagrams/data111.xml" ContentType="application/vnd.openxmlformats-officedocument.drawingml.diagramData+xml"/>
  <Override PartName="/ppt/diagrams/layout111.xml" ContentType="application/vnd.openxmlformats-officedocument.drawingml.diagramLayout+xml"/>
  <Override PartName="/ppt/diagrams/quickStyle111.xml" ContentType="application/vnd.openxmlformats-officedocument.drawingml.diagramStyle+xml"/>
  <Override PartName="/ppt/diagrams/colors111.xml" ContentType="application/vnd.openxmlformats-officedocument.drawingml.diagramColors+xml"/>
  <Override PartName="/ppt/diagrams/drawing111.xml" ContentType="application/vnd.ms-office.drawingml.diagramDrawing+xml"/>
  <Override PartName="/ppt/diagrams/data112.xml" ContentType="application/vnd.openxmlformats-officedocument.drawingml.diagramData+xml"/>
  <Override PartName="/ppt/diagrams/layout112.xml" ContentType="application/vnd.openxmlformats-officedocument.drawingml.diagramLayout+xml"/>
  <Override PartName="/ppt/diagrams/quickStyle112.xml" ContentType="application/vnd.openxmlformats-officedocument.drawingml.diagramStyle+xml"/>
  <Override PartName="/ppt/diagrams/colors112.xml" ContentType="application/vnd.openxmlformats-officedocument.drawingml.diagramColors+xml"/>
  <Override PartName="/ppt/diagrams/drawing112.xml" ContentType="application/vnd.ms-office.drawingml.diagramDrawing+xml"/>
  <Override PartName="/ppt/notesSlides/notesSlide100.xml" ContentType="application/vnd.openxmlformats-officedocument.presentationml.notesSlide+xml"/>
  <Override PartName="/ppt/diagrams/data113.xml" ContentType="application/vnd.openxmlformats-officedocument.drawingml.diagramData+xml"/>
  <Override PartName="/ppt/diagrams/layout113.xml" ContentType="application/vnd.openxmlformats-officedocument.drawingml.diagramLayout+xml"/>
  <Override PartName="/ppt/diagrams/quickStyle113.xml" ContentType="application/vnd.openxmlformats-officedocument.drawingml.diagramStyle+xml"/>
  <Override PartName="/ppt/diagrams/colors113.xml" ContentType="application/vnd.openxmlformats-officedocument.drawingml.diagramColors+xml"/>
  <Override PartName="/ppt/diagrams/drawing113.xml" ContentType="application/vnd.ms-office.drawingml.diagramDrawing+xml"/>
  <Override PartName="/ppt/notesSlides/notesSlide101.xml" ContentType="application/vnd.openxmlformats-officedocument.presentationml.notesSlide+xml"/>
  <Override PartName="/ppt/diagrams/data114.xml" ContentType="application/vnd.openxmlformats-officedocument.drawingml.diagramData+xml"/>
  <Override PartName="/ppt/diagrams/layout114.xml" ContentType="application/vnd.openxmlformats-officedocument.drawingml.diagramLayout+xml"/>
  <Override PartName="/ppt/diagrams/quickStyle114.xml" ContentType="application/vnd.openxmlformats-officedocument.drawingml.diagramStyle+xml"/>
  <Override PartName="/ppt/diagrams/colors114.xml" ContentType="application/vnd.openxmlformats-officedocument.drawingml.diagramColors+xml"/>
  <Override PartName="/ppt/diagrams/drawing114.xml" ContentType="application/vnd.ms-office.drawingml.diagramDrawing+xml"/>
  <Override PartName="/ppt/diagrams/data115.xml" ContentType="application/vnd.openxmlformats-officedocument.drawingml.diagramData+xml"/>
  <Override PartName="/ppt/diagrams/layout115.xml" ContentType="application/vnd.openxmlformats-officedocument.drawingml.diagramLayout+xml"/>
  <Override PartName="/ppt/diagrams/quickStyle115.xml" ContentType="application/vnd.openxmlformats-officedocument.drawingml.diagramStyle+xml"/>
  <Override PartName="/ppt/diagrams/colors115.xml" ContentType="application/vnd.openxmlformats-officedocument.drawingml.diagramColors+xml"/>
  <Override PartName="/ppt/diagrams/drawing115.xml" ContentType="application/vnd.ms-office.drawingml.diagramDrawing+xml"/>
  <Override PartName="/ppt/notesSlides/notesSlide102.xml" ContentType="application/vnd.openxmlformats-officedocument.presentationml.notesSlide+xml"/>
  <Override PartName="/ppt/diagrams/data116.xml" ContentType="application/vnd.openxmlformats-officedocument.drawingml.diagramData+xml"/>
  <Override PartName="/ppt/diagrams/layout116.xml" ContentType="application/vnd.openxmlformats-officedocument.drawingml.diagramLayout+xml"/>
  <Override PartName="/ppt/diagrams/quickStyle116.xml" ContentType="application/vnd.openxmlformats-officedocument.drawingml.diagramStyle+xml"/>
  <Override PartName="/ppt/diagrams/colors116.xml" ContentType="application/vnd.openxmlformats-officedocument.drawingml.diagramColors+xml"/>
  <Override PartName="/ppt/diagrams/drawing116.xml" ContentType="application/vnd.ms-office.drawingml.diagramDrawing+xml"/>
  <Override PartName="/ppt/notesSlides/notesSlide10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5"/>
  </p:notesMasterIdLst>
  <p:sldIdLst>
    <p:sldId id="387" r:id="rId2"/>
    <p:sldId id="470" r:id="rId3"/>
    <p:sldId id="508" r:id="rId4"/>
    <p:sldId id="472" r:id="rId5"/>
    <p:sldId id="473" r:id="rId6"/>
    <p:sldId id="474" r:id="rId7"/>
    <p:sldId id="509" r:id="rId8"/>
    <p:sldId id="475" r:id="rId9"/>
    <p:sldId id="476" r:id="rId10"/>
    <p:sldId id="477" r:id="rId11"/>
    <p:sldId id="478" r:id="rId12"/>
    <p:sldId id="479" r:id="rId13"/>
    <p:sldId id="480" r:id="rId14"/>
    <p:sldId id="481" r:id="rId15"/>
    <p:sldId id="482" r:id="rId16"/>
    <p:sldId id="483" r:id="rId17"/>
    <p:sldId id="484" r:id="rId18"/>
    <p:sldId id="485" r:id="rId19"/>
    <p:sldId id="486" r:id="rId20"/>
    <p:sldId id="487" r:id="rId21"/>
    <p:sldId id="488" r:id="rId22"/>
    <p:sldId id="489" r:id="rId23"/>
    <p:sldId id="490" r:id="rId24"/>
    <p:sldId id="491" r:id="rId25"/>
    <p:sldId id="492" r:id="rId26"/>
    <p:sldId id="493" r:id="rId27"/>
    <p:sldId id="494" r:id="rId28"/>
    <p:sldId id="495" r:id="rId29"/>
    <p:sldId id="496" r:id="rId30"/>
    <p:sldId id="497" r:id="rId31"/>
    <p:sldId id="498" r:id="rId32"/>
    <p:sldId id="499" r:id="rId33"/>
    <p:sldId id="502" r:id="rId34"/>
    <p:sldId id="500" r:id="rId35"/>
    <p:sldId id="501" r:id="rId36"/>
    <p:sldId id="503" r:id="rId37"/>
    <p:sldId id="504" r:id="rId38"/>
    <p:sldId id="505" r:id="rId39"/>
    <p:sldId id="506" r:id="rId40"/>
    <p:sldId id="507" r:id="rId41"/>
    <p:sldId id="510" r:id="rId42"/>
    <p:sldId id="511" r:id="rId43"/>
    <p:sldId id="512" r:id="rId44"/>
    <p:sldId id="520" r:id="rId45"/>
    <p:sldId id="558" r:id="rId46"/>
    <p:sldId id="559" r:id="rId47"/>
    <p:sldId id="561" r:id="rId48"/>
    <p:sldId id="562" r:id="rId49"/>
    <p:sldId id="514" r:id="rId50"/>
    <p:sldId id="563" r:id="rId51"/>
    <p:sldId id="564" r:id="rId52"/>
    <p:sldId id="565" r:id="rId53"/>
    <p:sldId id="566" r:id="rId54"/>
    <p:sldId id="567" r:id="rId55"/>
    <p:sldId id="515" r:id="rId56"/>
    <p:sldId id="519" r:id="rId57"/>
    <p:sldId id="516" r:id="rId58"/>
    <p:sldId id="517" r:id="rId59"/>
    <p:sldId id="518" r:id="rId60"/>
    <p:sldId id="523" r:id="rId61"/>
    <p:sldId id="524" r:id="rId62"/>
    <p:sldId id="521" r:id="rId63"/>
    <p:sldId id="522" r:id="rId64"/>
    <p:sldId id="525" r:id="rId65"/>
    <p:sldId id="526" r:id="rId66"/>
    <p:sldId id="528" r:id="rId67"/>
    <p:sldId id="529" r:id="rId68"/>
    <p:sldId id="569" r:id="rId69"/>
    <p:sldId id="570" r:id="rId70"/>
    <p:sldId id="577" r:id="rId71"/>
    <p:sldId id="572" r:id="rId72"/>
    <p:sldId id="573" r:id="rId73"/>
    <p:sldId id="574" r:id="rId74"/>
    <p:sldId id="578" r:id="rId75"/>
    <p:sldId id="575" r:id="rId76"/>
    <p:sldId id="576" r:id="rId77"/>
    <p:sldId id="568" r:id="rId78"/>
    <p:sldId id="530" r:id="rId79"/>
    <p:sldId id="531" r:id="rId80"/>
    <p:sldId id="532" r:id="rId81"/>
    <p:sldId id="533" r:id="rId82"/>
    <p:sldId id="534" r:id="rId83"/>
    <p:sldId id="535" r:id="rId84"/>
    <p:sldId id="536" r:id="rId85"/>
    <p:sldId id="537" r:id="rId86"/>
    <p:sldId id="538" r:id="rId87"/>
    <p:sldId id="539" r:id="rId88"/>
    <p:sldId id="540" r:id="rId89"/>
    <p:sldId id="542" r:id="rId90"/>
    <p:sldId id="541" r:id="rId91"/>
    <p:sldId id="543" r:id="rId92"/>
    <p:sldId id="544" r:id="rId93"/>
    <p:sldId id="545" r:id="rId94"/>
    <p:sldId id="546" r:id="rId95"/>
    <p:sldId id="547" r:id="rId96"/>
    <p:sldId id="548" r:id="rId97"/>
    <p:sldId id="549" r:id="rId98"/>
    <p:sldId id="550" r:id="rId99"/>
    <p:sldId id="551" r:id="rId100"/>
    <p:sldId id="552" r:id="rId101"/>
    <p:sldId id="553" r:id="rId102"/>
    <p:sldId id="554" r:id="rId103"/>
    <p:sldId id="556" r:id="rId104"/>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791"/>
    <a:srgbClr val="75C4FF"/>
    <a:srgbClr val="FFFFFF"/>
    <a:srgbClr val="CCD6DE"/>
    <a:srgbClr val="C2CED8"/>
    <a:srgbClr val="FF5C5C"/>
    <a:srgbClr val="728FA5"/>
    <a:srgbClr val="5D7B91"/>
    <a:srgbClr val="405564"/>
    <a:srgbClr val="546E8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E39A1D-DFF5-42CD-86C7-FBFBD290DB0B}" v="3184" dt="2023-06-06T10:31:18.39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3955" autoAdjust="0"/>
  </p:normalViewPr>
  <p:slideViewPr>
    <p:cSldViewPr snapToGrid="0">
      <p:cViewPr>
        <p:scale>
          <a:sx n="100" d="100"/>
          <a:sy n="100" d="100"/>
        </p:scale>
        <p:origin x="946" y="-605"/>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viewProps" Target="view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microsoft.com/office/2016/11/relationships/changesInfo" Target="changesInfos/changesInfo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colò Enrico Veronese" userId="a6dce406-8924-43a4-b4ec-360296799afe" providerId="ADAL" clId="{E1E39A1D-DFF5-42CD-86C7-FBFBD290DB0B}"/>
    <pc:docChg chg="undo redo custSel addSld delSld modSld sldOrd">
      <pc:chgData name="Niccolò Enrico Veronese" userId="a6dce406-8924-43a4-b4ec-360296799afe" providerId="ADAL" clId="{E1E39A1D-DFF5-42CD-86C7-FBFBD290DB0B}" dt="2023-06-06T10:31:18.391" v="3158"/>
      <pc:docMkLst>
        <pc:docMk/>
      </pc:docMkLst>
      <pc:sldChg chg="modSp mod">
        <pc:chgData name="Niccolò Enrico Veronese" userId="a6dce406-8924-43a4-b4ec-360296799afe" providerId="ADAL" clId="{E1E39A1D-DFF5-42CD-86C7-FBFBD290DB0B}" dt="2023-06-06T08:33:52.269" v="2554" actId="20577"/>
        <pc:sldMkLst>
          <pc:docMk/>
          <pc:sldMk cId="2157740032" sldId="387"/>
        </pc:sldMkLst>
        <pc:spChg chg="mod">
          <ac:chgData name="Niccolò Enrico Veronese" userId="a6dce406-8924-43a4-b4ec-360296799afe" providerId="ADAL" clId="{E1E39A1D-DFF5-42CD-86C7-FBFBD290DB0B}" dt="2023-06-06T08:33:52.269" v="2554" actId="20577"/>
          <ac:spMkLst>
            <pc:docMk/>
            <pc:sldMk cId="2157740032" sldId="387"/>
            <ac:spMk id="132" creationId="{00000000-0000-0000-0000-000000000000}"/>
          </ac:spMkLst>
        </pc:spChg>
      </pc:sldChg>
      <pc:sldChg chg="modSp add mod modAnim">
        <pc:chgData name="Niccolò Enrico Veronese" userId="a6dce406-8924-43a4-b4ec-360296799afe" providerId="ADAL" clId="{E1E39A1D-DFF5-42CD-86C7-FBFBD290DB0B}" dt="2023-06-06T08:15:54.431" v="2465" actId="20577"/>
        <pc:sldMkLst>
          <pc:docMk/>
          <pc:sldMk cId="2920106064" sldId="461"/>
        </pc:sldMkLst>
        <pc:spChg chg="mod">
          <ac:chgData name="Niccolò Enrico Veronese" userId="a6dce406-8924-43a4-b4ec-360296799afe" providerId="ADAL" clId="{E1E39A1D-DFF5-42CD-86C7-FBFBD290DB0B}" dt="2023-06-06T08:15:54.431" v="2465" actId="20577"/>
          <ac:spMkLst>
            <pc:docMk/>
            <pc:sldMk cId="2920106064" sldId="461"/>
            <ac:spMk id="18" creationId="{FB546B0B-C7A3-35F3-C551-7576D38B910A}"/>
          </ac:spMkLst>
        </pc:spChg>
      </pc:sldChg>
      <pc:sldChg chg="addSp delSp modSp add mod">
        <pc:chgData name="Niccolò Enrico Veronese" userId="a6dce406-8924-43a4-b4ec-360296799afe" providerId="ADAL" clId="{E1E39A1D-DFF5-42CD-86C7-FBFBD290DB0B}" dt="2023-06-06T08:16:17.931" v="2470" actId="1076"/>
        <pc:sldMkLst>
          <pc:docMk/>
          <pc:sldMk cId="4247499010" sldId="463"/>
        </pc:sldMkLst>
        <pc:spChg chg="add mod">
          <ac:chgData name="Niccolò Enrico Veronese" userId="a6dce406-8924-43a4-b4ec-360296799afe" providerId="ADAL" clId="{E1E39A1D-DFF5-42CD-86C7-FBFBD290DB0B}" dt="2023-06-06T08:16:17.931" v="2470" actId="1076"/>
          <ac:spMkLst>
            <pc:docMk/>
            <pc:sldMk cId="4247499010" sldId="463"/>
            <ac:spMk id="2" creationId="{3B949411-2032-12EF-0891-E21275D6F442}"/>
          </ac:spMkLst>
        </pc:spChg>
        <pc:spChg chg="del mod">
          <ac:chgData name="Niccolò Enrico Veronese" userId="a6dce406-8924-43a4-b4ec-360296799afe" providerId="ADAL" clId="{E1E39A1D-DFF5-42CD-86C7-FBFBD290DB0B}" dt="2023-06-02T08:14:41.686" v="4"/>
          <ac:spMkLst>
            <pc:docMk/>
            <pc:sldMk cId="4247499010" sldId="463"/>
            <ac:spMk id="5" creationId="{C8259ABF-D1E0-F937-5B1A-2E2D4D3555E7}"/>
          </ac:spMkLst>
        </pc:spChg>
        <pc:spChg chg="add mod">
          <ac:chgData name="Niccolò Enrico Veronese" userId="a6dce406-8924-43a4-b4ec-360296799afe" providerId="ADAL" clId="{E1E39A1D-DFF5-42CD-86C7-FBFBD290DB0B}" dt="2023-06-02T08:25:20.889" v="151" actId="14100"/>
          <ac:spMkLst>
            <pc:docMk/>
            <pc:sldMk cId="4247499010" sldId="463"/>
            <ac:spMk id="7" creationId="{A939568F-FCF5-BF54-9192-C6B798A97886}"/>
          </ac:spMkLst>
        </pc:spChg>
        <pc:spChg chg="add mod">
          <ac:chgData name="Niccolò Enrico Veronese" userId="a6dce406-8924-43a4-b4ec-360296799afe" providerId="ADAL" clId="{E1E39A1D-DFF5-42CD-86C7-FBFBD290DB0B}" dt="2023-06-02T08:25:20.889" v="151" actId="14100"/>
          <ac:spMkLst>
            <pc:docMk/>
            <pc:sldMk cId="4247499010" sldId="463"/>
            <ac:spMk id="9" creationId="{278206BF-0C7F-B950-6D6E-F4132404ADE5}"/>
          </ac:spMkLst>
        </pc:spChg>
        <pc:spChg chg="add mod">
          <ac:chgData name="Niccolò Enrico Veronese" userId="a6dce406-8924-43a4-b4ec-360296799afe" providerId="ADAL" clId="{E1E39A1D-DFF5-42CD-86C7-FBFBD290DB0B}" dt="2023-06-02T08:25:20.889" v="151" actId="14100"/>
          <ac:spMkLst>
            <pc:docMk/>
            <pc:sldMk cId="4247499010" sldId="463"/>
            <ac:spMk id="13" creationId="{EA5D0DD3-3FC7-9CF8-C5E8-CC84988E6140}"/>
          </ac:spMkLst>
        </pc:spChg>
        <pc:spChg chg="add mod">
          <ac:chgData name="Niccolò Enrico Veronese" userId="a6dce406-8924-43a4-b4ec-360296799afe" providerId="ADAL" clId="{E1E39A1D-DFF5-42CD-86C7-FBFBD290DB0B}" dt="2023-06-02T08:25:20.889" v="151" actId="14100"/>
          <ac:spMkLst>
            <pc:docMk/>
            <pc:sldMk cId="4247499010" sldId="463"/>
            <ac:spMk id="17" creationId="{E4236127-16A3-F92F-F886-21033C24F088}"/>
          </ac:spMkLst>
        </pc:spChg>
        <pc:spChg chg="del mod">
          <ac:chgData name="Niccolò Enrico Veronese" userId="a6dce406-8924-43a4-b4ec-360296799afe" providerId="ADAL" clId="{E1E39A1D-DFF5-42CD-86C7-FBFBD290DB0B}" dt="2023-06-06T08:16:09.201" v="2468" actId="478"/>
          <ac:spMkLst>
            <pc:docMk/>
            <pc:sldMk cId="4247499010" sldId="463"/>
            <ac:spMk id="18" creationId="{FB546B0B-C7A3-35F3-C551-7576D38B910A}"/>
          </ac:spMkLst>
        </pc:spChg>
        <pc:spChg chg="add mod">
          <ac:chgData name="Niccolò Enrico Veronese" userId="a6dce406-8924-43a4-b4ec-360296799afe" providerId="ADAL" clId="{E1E39A1D-DFF5-42CD-86C7-FBFBD290DB0B}" dt="2023-06-02T08:25:20.889" v="151" actId="14100"/>
          <ac:spMkLst>
            <pc:docMk/>
            <pc:sldMk cId="4247499010" sldId="463"/>
            <ac:spMk id="20" creationId="{B644C279-06AC-81F4-9F6E-916C881FBE24}"/>
          </ac:spMkLst>
        </pc:spChg>
        <pc:picChg chg="add mod">
          <ac:chgData name="Niccolò Enrico Veronese" userId="a6dce406-8924-43a4-b4ec-360296799afe" providerId="ADAL" clId="{E1E39A1D-DFF5-42CD-86C7-FBFBD290DB0B}" dt="2023-06-02T08:25:20.889" v="151" actId="14100"/>
          <ac:picMkLst>
            <pc:docMk/>
            <pc:sldMk cId="4247499010" sldId="463"/>
            <ac:picMk id="6" creationId="{03565EE6-26D9-2FBB-4F4D-FD7141F0D338}"/>
          </ac:picMkLst>
        </pc:picChg>
        <pc:cxnChg chg="add mod">
          <ac:chgData name="Niccolò Enrico Veronese" userId="a6dce406-8924-43a4-b4ec-360296799afe" providerId="ADAL" clId="{E1E39A1D-DFF5-42CD-86C7-FBFBD290DB0B}" dt="2023-06-02T08:25:20.889" v="151" actId="14100"/>
          <ac:cxnSpMkLst>
            <pc:docMk/>
            <pc:sldMk cId="4247499010" sldId="463"/>
            <ac:cxnSpMk id="8" creationId="{0377C36F-3750-058E-F7D0-7DED70188D0E}"/>
          </ac:cxnSpMkLst>
        </pc:cxnChg>
        <pc:cxnChg chg="add mod">
          <ac:chgData name="Niccolò Enrico Veronese" userId="a6dce406-8924-43a4-b4ec-360296799afe" providerId="ADAL" clId="{E1E39A1D-DFF5-42CD-86C7-FBFBD290DB0B}" dt="2023-06-02T08:25:20.889" v="151" actId="14100"/>
          <ac:cxnSpMkLst>
            <pc:docMk/>
            <pc:sldMk cId="4247499010" sldId="463"/>
            <ac:cxnSpMk id="10" creationId="{59A531FA-1293-BBBD-075C-9FE7C67D058C}"/>
          </ac:cxnSpMkLst>
        </pc:cxnChg>
        <pc:cxnChg chg="add mod">
          <ac:chgData name="Niccolò Enrico Veronese" userId="a6dce406-8924-43a4-b4ec-360296799afe" providerId="ADAL" clId="{E1E39A1D-DFF5-42CD-86C7-FBFBD290DB0B}" dt="2023-06-02T08:25:20.889" v="151" actId="14100"/>
          <ac:cxnSpMkLst>
            <pc:docMk/>
            <pc:sldMk cId="4247499010" sldId="463"/>
            <ac:cxnSpMk id="11" creationId="{114F2CB0-9130-54B4-B6F9-02E57451FE49}"/>
          </ac:cxnSpMkLst>
        </pc:cxnChg>
        <pc:cxnChg chg="add mod">
          <ac:chgData name="Niccolò Enrico Veronese" userId="a6dce406-8924-43a4-b4ec-360296799afe" providerId="ADAL" clId="{E1E39A1D-DFF5-42CD-86C7-FBFBD290DB0B}" dt="2023-06-02T08:25:20.889" v="151" actId="14100"/>
          <ac:cxnSpMkLst>
            <pc:docMk/>
            <pc:sldMk cId="4247499010" sldId="463"/>
            <ac:cxnSpMk id="12" creationId="{BF8D9CFB-72E7-2F6A-96B2-5D58B4750117}"/>
          </ac:cxnSpMkLst>
        </pc:cxnChg>
        <pc:cxnChg chg="add mod">
          <ac:chgData name="Niccolò Enrico Veronese" userId="a6dce406-8924-43a4-b4ec-360296799afe" providerId="ADAL" clId="{E1E39A1D-DFF5-42CD-86C7-FBFBD290DB0B}" dt="2023-06-02T08:25:20.889" v="151" actId="14100"/>
          <ac:cxnSpMkLst>
            <pc:docMk/>
            <pc:sldMk cId="4247499010" sldId="463"/>
            <ac:cxnSpMk id="14" creationId="{EB7A4311-9C63-A6EC-3591-2557065881E5}"/>
          </ac:cxnSpMkLst>
        </pc:cxnChg>
        <pc:cxnChg chg="add mod">
          <ac:chgData name="Niccolò Enrico Veronese" userId="a6dce406-8924-43a4-b4ec-360296799afe" providerId="ADAL" clId="{E1E39A1D-DFF5-42CD-86C7-FBFBD290DB0B}" dt="2023-06-02T08:25:20.889" v="151" actId="14100"/>
          <ac:cxnSpMkLst>
            <pc:docMk/>
            <pc:sldMk cId="4247499010" sldId="463"/>
            <ac:cxnSpMk id="15" creationId="{89580420-D5CD-35E3-426B-779F393EF4BB}"/>
          </ac:cxnSpMkLst>
        </pc:cxnChg>
        <pc:cxnChg chg="add mod">
          <ac:chgData name="Niccolò Enrico Veronese" userId="a6dce406-8924-43a4-b4ec-360296799afe" providerId="ADAL" clId="{E1E39A1D-DFF5-42CD-86C7-FBFBD290DB0B}" dt="2023-06-02T08:25:20.889" v="151" actId="14100"/>
          <ac:cxnSpMkLst>
            <pc:docMk/>
            <pc:sldMk cId="4247499010" sldId="463"/>
            <ac:cxnSpMk id="16" creationId="{6561055A-E488-8205-5291-DA55F3F555ED}"/>
          </ac:cxnSpMkLst>
        </pc:cxnChg>
        <pc:cxnChg chg="add mod">
          <ac:chgData name="Niccolò Enrico Veronese" userId="a6dce406-8924-43a4-b4ec-360296799afe" providerId="ADAL" clId="{E1E39A1D-DFF5-42CD-86C7-FBFBD290DB0B}" dt="2023-06-02T08:25:20.889" v="151" actId="14100"/>
          <ac:cxnSpMkLst>
            <pc:docMk/>
            <pc:sldMk cId="4247499010" sldId="463"/>
            <ac:cxnSpMk id="19" creationId="{956361CC-1622-86F2-426A-BFE2696F64F3}"/>
          </ac:cxnSpMkLst>
        </pc:cxnChg>
        <pc:cxnChg chg="add mod">
          <ac:chgData name="Niccolò Enrico Veronese" userId="a6dce406-8924-43a4-b4ec-360296799afe" providerId="ADAL" clId="{E1E39A1D-DFF5-42CD-86C7-FBFBD290DB0B}" dt="2023-06-02T08:25:20.889" v="151" actId="14100"/>
          <ac:cxnSpMkLst>
            <pc:docMk/>
            <pc:sldMk cId="4247499010" sldId="463"/>
            <ac:cxnSpMk id="21" creationId="{479720AA-A8A8-6E03-1458-F02F53FEF7F8}"/>
          </ac:cxnSpMkLst>
        </pc:cxnChg>
        <pc:cxnChg chg="add mod">
          <ac:chgData name="Niccolò Enrico Veronese" userId="a6dce406-8924-43a4-b4ec-360296799afe" providerId="ADAL" clId="{E1E39A1D-DFF5-42CD-86C7-FBFBD290DB0B}" dt="2023-06-02T08:25:20.889" v="151" actId="14100"/>
          <ac:cxnSpMkLst>
            <pc:docMk/>
            <pc:sldMk cId="4247499010" sldId="463"/>
            <ac:cxnSpMk id="22" creationId="{7C9A3CDF-0F9A-DD41-8732-80E965A93671}"/>
          </ac:cxnSpMkLst>
        </pc:cxnChg>
        <pc:cxnChg chg="add mod">
          <ac:chgData name="Niccolò Enrico Veronese" userId="a6dce406-8924-43a4-b4ec-360296799afe" providerId="ADAL" clId="{E1E39A1D-DFF5-42CD-86C7-FBFBD290DB0B}" dt="2023-06-02T08:25:20.889" v="151" actId="14100"/>
          <ac:cxnSpMkLst>
            <pc:docMk/>
            <pc:sldMk cId="4247499010" sldId="463"/>
            <ac:cxnSpMk id="23" creationId="{C2987576-4025-090E-BE98-2D45744D37E9}"/>
          </ac:cxnSpMkLst>
        </pc:cxnChg>
      </pc:sldChg>
      <pc:sldChg chg="del">
        <pc:chgData name="Niccolò Enrico Veronese" userId="a6dce406-8924-43a4-b4ec-360296799afe" providerId="ADAL" clId="{E1E39A1D-DFF5-42CD-86C7-FBFBD290DB0B}" dt="2023-06-02T08:30:48.593" v="205" actId="47"/>
        <pc:sldMkLst>
          <pc:docMk/>
          <pc:sldMk cId="2747833423" sldId="464"/>
        </pc:sldMkLst>
      </pc:sldChg>
      <pc:sldChg chg="addSp delSp modSp add mod">
        <pc:chgData name="Niccolò Enrico Veronese" userId="a6dce406-8924-43a4-b4ec-360296799afe" providerId="ADAL" clId="{E1E39A1D-DFF5-42CD-86C7-FBFBD290DB0B}" dt="2023-06-02T08:51:17.274" v="408" actId="1036"/>
        <pc:sldMkLst>
          <pc:docMk/>
          <pc:sldMk cId="3661384775" sldId="465"/>
        </pc:sldMkLst>
        <pc:spChg chg="add mod">
          <ac:chgData name="Niccolò Enrico Veronese" userId="a6dce406-8924-43a4-b4ec-360296799afe" providerId="ADAL" clId="{E1E39A1D-DFF5-42CD-86C7-FBFBD290DB0B}" dt="2023-06-02T08:18:59.268" v="88" actId="20577"/>
          <ac:spMkLst>
            <pc:docMk/>
            <pc:sldMk cId="3661384775" sldId="465"/>
            <ac:spMk id="3" creationId="{BF6CC78A-73BB-8D10-F04F-7953408DD959}"/>
          </ac:spMkLst>
        </pc:spChg>
        <pc:spChg chg="mod">
          <ac:chgData name="Niccolò Enrico Veronese" userId="a6dce406-8924-43a4-b4ec-360296799afe" providerId="ADAL" clId="{E1E39A1D-DFF5-42CD-86C7-FBFBD290DB0B}" dt="2023-06-02T08:17:28.340" v="14" actId="20577"/>
          <ac:spMkLst>
            <pc:docMk/>
            <pc:sldMk cId="3661384775" sldId="465"/>
            <ac:spMk id="4" creationId="{AD9FCEF9-E29E-441B-46C8-2068F8584A7D}"/>
          </ac:spMkLst>
        </pc:spChg>
        <pc:spChg chg="add mod">
          <ac:chgData name="Niccolò Enrico Veronese" userId="a6dce406-8924-43a4-b4ec-360296799afe" providerId="ADAL" clId="{E1E39A1D-DFF5-42CD-86C7-FBFBD290DB0B}" dt="2023-06-02T08:19:22.270" v="103" actId="20577"/>
          <ac:spMkLst>
            <pc:docMk/>
            <pc:sldMk cId="3661384775" sldId="465"/>
            <ac:spMk id="5" creationId="{11E37F9D-BB93-F88A-FA48-E1C67764B97F}"/>
          </ac:spMkLst>
        </pc:spChg>
        <pc:spChg chg="add mod">
          <ac:chgData name="Niccolò Enrico Veronese" userId="a6dce406-8924-43a4-b4ec-360296799afe" providerId="ADAL" clId="{E1E39A1D-DFF5-42CD-86C7-FBFBD290DB0B}" dt="2023-06-02T08:51:17.274" v="408" actId="1036"/>
          <ac:spMkLst>
            <pc:docMk/>
            <pc:sldMk cId="3661384775" sldId="465"/>
            <ac:spMk id="6" creationId="{8EF8E8CD-5374-83FC-F8EB-9BF2ADA46BD2}"/>
          </ac:spMkLst>
        </pc:spChg>
        <pc:graphicFrameChg chg="add mod">
          <ac:chgData name="Niccolò Enrico Veronese" userId="a6dce406-8924-43a4-b4ec-360296799afe" providerId="ADAL" clId="{E1E39A1D-DFF5-42CD-86C7-FBFBD290DB0B}" dt="2023-06-02T08:22:10.044" v="133"/>
          <ac:graphicFrameMkLst>
            <pc:docMk/>
            <pc:sldMk cId="3661384775" sldId="465"/>
            <ac:graphicFrameMk id="2" creationId="{64246CB1-9B97-4643-733A-E71544629222}"/>
          </ac:graphicFrameMkLst>
        </pc:graphicFrameChg>
        <pc:picChg chg="del">
          <ac:chgData name="Niccolò Enrico Veronese" userId="a6dce406-8924-43a4-b4ec-360296799afe" providerId="ADAL" clId="{E1E39A1D-DFF5-42CD-86C7-FBFBD290DB0B}" dt="2023-06-02T08:17:24.951" v="6" actId="478"/>
          <ac:picMkLst>
            <pc:docMk/>
            <pc:sldMk cId="3661384775" sldId="465"/>
            <ac:picMk id="33" creationId="{5C4909E8-9D2C-3BFE-1BFE-84BA1293823F}"/>
          </ac:picMkLst>
        </pc:picChg>
      </pc:sldChg>
      <pc:sldChg chg="addSp delSp modSp add del mod">
        <pc:chgData name="Niccolò Enrico Veronese" userId="a6dce406-8924-43a4-b4ec-360296799afe" providerId="ADAL" clId="{E1E39A1D-DFF5-42CD-86C7-FBFBD290DB0B}" dt="2023-06-02T08:22:42.787" v="138" actId="47"/>
        <pc:sldMkLst>
          <pc:docMk/>
          <pc:sldMk cId="2882697023" sldId="466"/>
        </pc:sldMkLst>
        <pc:spChg chg="add del mod">
          <ac:chgData name="Niccolò Enrico Veronese" userId="a6dce406-8924-43a4-b4ec-360296799afe" providerId="ADAL" clId="{E1E39A1D-DFF5-42CD-86C7-FBFBD290DB0B}" dt="2023-06-02T08:22:32.837" v="136" actId="478"/>
          <ac:spMkLst>
            <pc:docMk/>
            <pc:sldMk cId="2882697023" sldId="466"/>
            <ac:spMk id="8" creationId="{87E96518-E921-165C-6F12-3E9B86D23A18}"/>
          </ac:spMkLst>
        </pc:spChg>
        <pc:graphicFrameChg chg="del mod">
          <ac:chgData name="Niccolò Enrico Veronese" userId="a6dce406-8924-43a4-b4ec-360296799afe" providerId="ADAL" clId="{E1E39A1D-DFF5-42CD-86C7-FBFBD290DB0B}" dt="2023-06-02T08:22:29.684" v="135" actId="478"/>
          <ac:graphicFrameMkLst>
            <pc:docMk/>
            <pc:sldMk cId="2882697023" sldId="466"/>
            <ac:graphicFrameMk id="2" creationId="{64246CB1-9B97-4643-733A-E71544629222}"/>
          </ac:graphicFrameMkLst>
        </pc:graphicFrameChg>
      </pc:sldChg>
      <pc:sldChg chg="modSp add mod">
        <pc:chgData name="Niccolò Enrico Veronese" userId="a6dce406-8924-43a4-b4ec-360296799afe" providerId="ADAL" clId="{E1E39A1D-DFF5-42CD-86C7-FBFBD290DB0B}" dt="2023-06-02T08:52:12.500" v="411" actId="113"/>
        <pc:sldMkLst>
          <pc:docMk/>
          <pc:sldMk cId="3974719292" sldId="467"/>
        </pc:sldMkLst>
        <pc:spChg chg="mod">
          <ac:chgData name="Niccolò Enrico Veronese" userId="a6dce406-8924-43a4-b4ec-360296799afe" providerId="ADAL" clId="{E1E39A1D-DFF5-42CD-86C7-FBFBD290DB0B}" dt="2023-06-02T08:52:07.547" v="410" actId="113"/>
          <ac:spMkLst>
            <pc:docMk/>
            <pc:sldMk cId="3974719292" sldId="467"/>
            <ac:spMk id="5" creationId="{11E37F9D-BB93-F88A-FA48-E1C67764B97F}"/>
          </ac:spMkLst>
        </pc:spChg>
        <pc:spChg chg="mod">
          <ac:chgData name="Niccolò Enrico Veronese" userId="a6dce406-8924-43a4-b4ec-360296799afe" providerId="ADAL" clId="{E1E39A1D-DFF5-42CD-86C7-FBFBD290DB0B}" dt="2023-06-02T08:52:12.500" v="411" actId="113"/>
          <ac:spMkLst>
            <pc:docMk/>
            <pc:sldMk cId="3974719292" sldId="467"/>
            <ac:spMk id="6" creationId="{8EF8E8CD-5374-83FC-F8EB-9BF2ADA46BD2}"/>
          </ac:spMkLst>
        </pc:spChg>
        <pc:graphicFrameChg chg="mod">
          <ac:chgData name="Niccolò Enrico Veronese" userId="a6dce406-8924-43a4-b4ec-360296799afe" providerId="ADAL" clId="{E1E39A1D-DFF5-42CD-86C7-FBFBD290DB0B}" dt="2023-06-02T08:23:07.300" v="142"/>
          <ac:graphicFrameMkLst>
            <pc:docMk/>
            <pc:sldMk cId="3974719292" sldId="467"/>
            <ac:graphicFrameMk id="2" creationId="{64246CB1-9B97-4643-733A-E71544629222}"/>
          </ac:graphicFrameMkLst>
        </pc:graphicFrameChg>
      </pc:sldChg>
      <pc:sldChg chg="addSp delSp modSp add mod modClrScheme chgLayout">
        <pc:chgData name="Niccolò Enrico Veronese" userId="a6dce406-8924-43a4-b4ec-360296799afe" providerId="ADAL" clId="{E1E39A1D-DFF5-42CD-86C7-FBFBD290DB0B}" dt="2023-06-02T10:59:42.246" v="1042" actId="20577"/>
        <pc:sldMkLst>
          <pc:docMk/>
          <pc:sldMk cId="148044954" sldId="468"/>
        </pc:sldMkLst>
        <pc:spChg chg="del">
          <ac:chgData name="Niccolò Enrico Veronese" userId="a6dce406-8924-43a4-b4ec-360296799afe" providerId="ADAL" clId="{E1E39A1D-DFF5-42CD-86C7-FBFBD290DB0B}" dt="2023-06-02T08:29:13.205" v="158" actId="478"/>
          <ac:spMkLst>
            <pc:docMk/>
            <pc:sldMk cId="148044954" sldId="468"/>
            <ac:spMk id="3" creationId="{BF6CC78A-73BB-8D10-F04F-7953408DD959}"/>
          </ac:spMkLst>
        </pc:spChg>
        <pc:spChg chg="mod">
          <ac:chgData name="Niccolò Enrico Veronese" userId="a6dce406-8924-43a4-b4ec-360296799afe" providerId="ADAL" clId="{E1E39A1D-DFF5-42CD-86C7-FBFBD290DB0B}" dt="2023-06-02T10:59:42.246" v="1042" actId="20577"/>
          <ac:spMkLst>
            <pc:docMk/>
            <pc:sldMk cId="148044954" sldId="468"/>
            <ac:spMk id="4" creationId="{AD9FCEF9-E29E-441B-46C8-2068F8584A7D}"/>
          </ac:spMkLst>
        </pc:spChg>
        <pc:spChg chg="del">
          <ac:chgData name="Niccolò Enrico Veronese" userId="a6dce406-8924-43a4-b4ec-360296799afe" providerId="ADAL" clId="{E1E39A1D-DFF5-42CD-86C7-FBFBD290DB0B}" dt="2023-06-02T08:29:15.745" v="159" actId="478"/>
          <ac:spMkLst>
            <pc:docMk/>
            <pc:sldMk cId="148044954" sldId="468"/>
            <ac:spMk id="5" creationId="{11E37F9D-BB93-F88A-FA48-E1C67764B97F}"/>
          </ac:spMkLst>
        </pc:spChg>
        <pc:spChg chg="del">
          <ac:chgData name="Niccolò Enrico Veronese" userId="a6dce406-8924-43a4-b4ec-360296799afe" providerId="ADAL" clId="{E1E39A1D-DFF5-42CD-86C7-FBFBD290DB0B}" dt="2023-06-02T08:29:18.100" v="160" actId="478"/>
          <ac:spMkLst>
            <pc:docMk/>
            <pc:sldMk cId="148044954" sldId="468"/>
            <ac:spMk id="6" creationId="{8EF8E8CD-5374-83FC-F8EB-9BF2ADA46BD2}"/>
          </ac:spMkLst>
        </pc:spChg>
        <pc:spChg chg="add del mod">
          <ac:chgData name="Niccolò Enrico Veronese" userId="a6dce406-8924-43a4-b4ec-360296799afe" providerId="ADAL" clId="{E1E39A1D-DFF5-42CD-86C7-FBFBD290DB0B}" dt="2023-06-02T08:29:10.447" v="157" actId="478"/>
          <ac:spMkLst>
            <pc:docMk/>
            <pc:sldMk cId="148044954" sldId="468"/>
            <ac:spMk id="8" creationId="{82D47B85-05C5-1BFB-D495-F06622356B3B}"/>
          </ac:spMkLst>
        </pc:spChg>
        <pc:spChg chg="add del mod">
          <ac:chgData name="Niccolò Enrico Veronese" userId="a6dce406-8924-43a4-b4ec-360296799afe" providerId="ADAL" clId="{E1E39A1D-DFF5-42CD-86C7-FBFBD290DB0B}" dt="2023-06-02T08:35:09.380" v="238" actId="478"/>
          <ac:spMkLst>
            <pc:docMk/>
            <pc:sldMk cId="148044954" sldId="468"/>
            <ac:spMk id="10" creationId="{6B0AFDA6-EBB7-68DA-B64F-5EB27CAAEDAF}"/>
          </ac:spMkLst>
        </pc:spChg>
        <pc:spChg chg="add mod">
          <ac:chgData name="Niccolò Enrico Veronese" userId="a6dce406-8924-43a4-b4ec-360296799afe" providerId="ADAL" clId="{E1E39A1D-DFF5-42CD-86C7-FBFBD290DB0B}" dt="2023-06-02T08:48:00.558" v="383" actId="20577"/>
          <ac:spMkLst>
            <pc:docMk/>
            <pc:sldMk cId="148044954" sldId="468"/>
            <ac:spMk id="11" creationId="{4EA2AE59-DD46-A686-DB0C-97B669197CA8}"/>
          </ac:spMkLst>
        </pc:spChg>
        <pc:spChg chg="mod ord">
          <ac:chgData name="Niccolò Enrico Veronese" userId="a6dce406-8924-43a4-b4ec-360296799afe" providerId="ADAL" clId="{E1E39A1D-DFF5-42CD-86C7-FBFBD290DB0B}" dt="2023-06-02T08:36:31.958" v="240" actId="26606"/>
          <ac:spMkLst>
            <pc:docMk/>
            <pc:sldMk cId="148044954" sldId="468"/>
            <ac:spMk id="18" creationId="{FB546B0B-C7A3-35F3-C551-7576D38B910A}"/>
          </ac:spMkLst>
        </pc:spChg>
        <pc:spChg chg="add del mod">
          <ac:chgData name="Niccolò Enrico Veronese" userId="a6dce406-8924-43a4-b4ec-360296799afe" providerId="ADAL" clId="{E1E39A1D-DFF5-42CD-86C7-FBFBD290DB0B}" dt="2023-06-02T08:36:31.958" v="240" actId="26606"/>
          <ac:spMkLst>
            <pc:docMk/>
            <pc:sldMk cId="148044954" sldId="468"/>
            <ac:spMk id="23" creationId="{1242A527-E49A-4BA3-F7E9-E14299B5C985}"/>
          </ac:spMkLst>
        </pc:spChg>
        <pc:spChg chg="add del mod">
          <ac:chgData name="Niccolò Enrico Veronese" userId="a6dce406-8924-43a4-b4ec-360296799afe" providerId="ADAL" clId="{E1E39A1D-DFF5-42CD-86C7-FBFBD290DB0B}" dt="2023-06-02T08:36:31.958" v="240" actId="26606"/>
          <ac:spMkLst>
            <pc:docMk/>
            <pc:sldMk cId="148044954" sldId="468"/>
            <ac:spMk id="25" creationId="{EF2DA799-EC0A-9B41-93EA-12DF4BD50083}"/>
          </ac:spMkLst>
        </pc:spChg>
        <pc:graphicFrameChg chg="del mod">
          <ac:chgData name="Niccolò Enrico Veronese" userId="a6dce406-8924-43a4-b4ec-360296799afe" providerId="ADAL" clId="{E1E39A1D-DFF5-42CD-86C7-FBFBD290DB0B}" dt="2023-06-02T08:29:08.193" v="156" actId="478"/>
          <ac:graphicFrameMkLst>
            <pc:docMk/>
            <pc:sldMk cId="148044954" sldId="468"/>
            <ac:graphicFrameMk id="2" creationId="{64246CB1-9B97-4643-733A-E71544629222}"/>
          </ac:graphicFrameMkLst>
        </pc:graphicFrameChg>
        <pc:picChg chg="add mod">
          <ac:chgData name="Niccolò Enrico Veronese" userId="a6dce406-8924-43a4-b4ec-360296799afe" providerId="ADAL" clId="{E1E39A1D-DFF5-42CD-86C7-FBFBD290DB0B}" dt="2023-06-02T08:48:13.806" v="385" actId="14100"/>
          <ac:picMkLst>
            <pc:docMk/>
            <pc:sldMk cId="148044954" sldId="468"/>
            <ac:picMk id="9" creationId="{04D472BC-8BEF-2C78-56A7-79D0D8CB0D0B}"/>
          </ac:picMkLst>
        </pc:picChg>
        <pc:picChg chg="add mod ord">
          <ac:chgData name="Niccolò Enrico Veronese" userId="a6dce406-8924-43a4-b4ec-360296799afe" providerId="ADAL" clId="{E1E39A1D-DFF5-42CD-86C7-FBFBD290DB0B}" dt="2023-06-02T08:48:08.691" v="384" actId="1076"/>
          <ac:picMkLst>
            <pc:docMk/>
            <pc:sldMk cId="148044954" sldId="468"/>
            <ac:picMk id="12" creationId="{EA30752C-716B-9B24-8FBB-C169B6A65E9A}"/>
          </ac:picMkLst>
        </pc:picChg>
      </pc:sldChg>
      <pc:sldChg chg="ord">
        <pc:chgData name="Niccolò Enrico Veronese" userId="a6dce406-8924-43a4-b4ec-360296799afe" providerId="ADAL" clId="{E1E39A1D-DFF5-42CD-86C7-FBFBD290DB0B}" dt="2023-06-06T08:06:31.735" v="2457"/>
        <pc:sldMkLst>
          <pc:docMk/>
          <pc:sldMk cId="1026813703" sldId="469"/>
        </pc:sldMkLst>
      </pc:sldChg>
      <pc:sldChg chg="addSp delSp modSp mod">
        <pc:chgData name="Niccolò Enrico Veronese" userId="a6dce406-8924-43a4-b4ec-360296799afe" providerId="ADAL" clId="{E1E39A1D-DFF5-42CD-86C7-FBFBD290DB0B}" dt="2023-06-06T08:16:31.862" v="2474" actId="1076"/>
        <pc:sldMkLst>
          <pc:docMk/>
          <pc:sldMk cId="8031908" sldId="470"/>
        </pc:sldMkLst>
        <pc:spChg chg="add mod">
          <ac:chgData name="Niccolò Enrico Veronese" userId="a6dce406-8924-43a4-b4ec-360296799afe" providerId="ADAL" clId="{E1E39A1D-DFF5-42CD-86C7-FBFBD290DB0B}" dt="2023-06-06T08:16:31.862" v="2474" actId="1076"/>
          <ac:spMkLst>
            <pc:docMk/>
            <pc:sldMk cId="8031908" sldId="470"/>
            <ac:spMk id="2" creationId="{0BA87975-0390-E6F7-52F9-7A2B3C030C6B}"/>
          </ac:spMkLst>
        </pc:spChg>
        <pc:spChg chg="del mod">
          <ac:chgData name="Niccolò Enrico Veronese" userId="a6dce406-8924-43a4-b4ec-360296799afe" providerId="ADAL" clId="{E1E39A1D-DFF5-42CD-86C7-FBFBD290DB0B}" dt="2023-06-06T08:16:26.713" v="2473" actId="478"/>
          <ac:spMkLst>
            <pc:docMk/>
            <pc:sldMk cId="8031908" sldId="470"/>
            <ac:spMk id="18" creationId="{FB546B0B-C7A3-35F3-C551-7576D38B910A}"/>
          </ac:spMkLst>
        </pc:spChg>
      </pc:sldChg>
      <pc:sldChg chg="addSp delSp modSp add mod">
        <pc:chgData name="Niccolò Enrico Veronese" userId="a6dce406-8924-43a4-b4ec-360296799afe" providerId="ADAL" clId="{E1E39A1D-DFF5-42CD-86C7-FBFBD290DB0B}" dt="2023-06-02T10:03:20.384" v="744" actId="1076"/>
        <pc:sldMkLst>
          <pc:docMk/>
          <pc:sldMk cId="1573266879" sldId="473"/>
        </pc:sldMkLst>
        <pc:spChg chg="mod">
          <ac:chgData name="Niccolò Enrico Veronese" userId="a6dce406-8924-43a4-b4ec-360296799afe" providerId="ADAL" clId="{E1E39A1D-DFF5-42CD-86C7-FBFBD290DB0B}" dt="2023-06-02T08:48:30.126" v="400" actId="20577"/>
          <ac:spMkLst>
            <pc:docMk/>
            <pc:sldMk cId="1573266879" sldId="473"/>
            <ac:spMk id="4" creationId="{AD9FCEF9-E29E-441B-46C8-2068F8584A7D}"/>
          </ac:spMkLst>
        </pc:spChg>
        <pc:spChg chg="add del mod">
          <ac:chgData name="Niccolò Enrico Veronese" userId="a6dce406-8924-43a4-b4ec-360296799afe" providerId="ADAL" clId="{E1E39A1D-DFF5-42CD-86C7-FBFBD290DB0B}" dt="2023-06-02T09:40:41.437" v="592" actId="478"/>
          <ac:spMkLst>
            <pc:docMk/>
            <pc:sldMk cId="1573266879" sldId="473"/>
            <ac:spMk id="6" creationId="{39FFF729-B3AD-A4BE-ED52-1DEEF82B8D96}"/>
          </ac:spMkLst>
        </pc:spChg>
        <pc:spChg chg="add mod">
          <ac:chgData name="Niccolò Enrico Veronese" userId="a6dce406-8924-43a4-b4ec-360296799afe" providerId="ADAL" clId="{E1E39A1D-DFF5-42CD-86C7-FBFBD290DB0B}" dt="2023-06-02T10:03:20.384" v="744" actId="1076"/>
          <ac:spMkLst>
            <pc:docMk/>
            <pc:sldMk cId="1573266879" sldId="473"/>
            <ac:spMk id="8" creationId="{0CEF6ED4-18CC-4EB5-3E76-2FE4B9743C7B}"/>
          </ac:spMkLst>
        </pc:spChg>
        <pc:spChg chg="del">
          <ac:chgData name="Niccolò Enrico Veronese" userId="a6dce406-8924-43a4-b4ec-360296799afe" providerId="ADAL" clId="{E1E39A1D-DFF5-42CD-86C7-FBFBD290DB0B}" dt="2023-06-02T08:48:36.082" v="402" actId="478"/>
          <ac:spMkLst>
            <pc:docMk/>
            <pc:sldMk cId="1573266879" sldId="473"/>
            <ac:spMk id="11" creationId="{4EA2AE59-DD46-A686-DB0C-97B669197CA8}"/>
          </ac:spMkLst>
        </pc:spChg>
        <pc:graphicFrameChg chg="add mod modGraphic">
          <ac:chgData name="Niccolò Enrico Veronese" userId="a6dce406-8924-43a4-b4ec-360296799afe" providerId="ADAL" clId="{E1E39A1D-DFF5-42CD-86C7-FBFBD290DB0B}" dt="2023-06-02T10:02:43.718" v="729"/>
          <ac:graphicFrameMkLst>
            <pc:docMk/>
            <pc:sldMk cId="1573266879" sldId="473"/>
            <ac:graphicFrameMk id="2" creationId="{FE16519E-E7BD-89C1-DE64-D85AA4BE3F3A}"/>
          </ac:graphicFrameMkLst>
        </pc:graphicFrameChg>
        <pc:picChg chg="add del mod">
          <ac:chgData name="Niccolò Enrico Veronese" userId="a6dce406-8924-43a4-b4ec-360296799afe" providerId="ADAL" clId="{E1E39A1D-DFF5-42CD-86C7-FBFBD290DB0B}" dt="2023-06-02T09:12:54.325" v="553" actId="478"/>
          <ac:picMkLst>
            <pc:docMk/>
            <pc:sldMk cId="1573266879" sldId="473"/>
            <ac:picMk id="3" creationId="{E5BABA21-D1EC-AF24-4F8C-6ED8188E0B49}"/>
          </ac:picMkLst>
        </pc:picChg>
        <pc:picChg chg="add mod">
          <ac:chgData name="Niccolò Enrico Veronese" userId="a6dce406-8924-43a4-b4ec-360296799afe" providerId="ADAL" clId="{E1E39A1D-DFF5-42CD-86C7-FBFBD290DB0B}" dt="2023-06-02T09:47:46.018" v="636" actId="1076"/>
          <ac:picMkLst>
            <pc:docMk/>
            <pc:sldMk cId="1573266879" sldId="473"/>
            <ac:picMk id="7" creationId="{EBFA2724-00DB-3459-0CD0-E69ED607782D}"/>
          </ac:picMkLst>
        </pc:picChg>
        <pc:picChg chg="del">
          <ac:chgData name="Niccolò Enrico Veronese" userId="a6dce406-8924-43a4-b4ec-360296799afe" providerId="ADAL" clId="{E1E39A1D-DFF5-42CD-86C7-FBFBD290DB0B}" dt="2023-06-02T08:48:33.249" v="401" actId="478"/>
          <ac:picMkLst>
            <pc:docMk/>
            <pc:sldMk cId="1573266879" sldId="473"/>
            <ac:picMk id="9" creationId="{04D472BC-8BEF-2C78-56A7-79D0D8CB0D0B}"/>
          </ac:picMkLst>
        </pc:picChg>
        <pc:picChg chg="del">
          <ac:chgData name="Niccolò Enrico Veronese" userId="a6dce406-8924-43a4-b4ec-360296799afe" providerId="ADAL" clId="{E1E39A1D-DFF5-42CD-86C7-FBFBD290DB0B}" dt="2023-06-02T08:48:37.671" v="403" actId="478"/>
          <ac:picMkLst>
            <pc:docMk/>
            <pc:sldMk cId="1573266879" sldId="473"/>
            <ac:picMk id="12" creationId="{EA30752C-716B-9B24-8FBB-C169B6A65E9A}"/>
          </ac:picMkLst>
        </pc:picChg>
      </pc:sldChg>
      <pc:sldChg chg="modSp mod">
        <pc:chgData name="Niccolò Enrico Veronese" userId="a6dce406-8924-43a4-b4ec-360296799afe" providerId="ADAL" clId="{E1E39A1D-DFF5-42CD-86C7-FBFBD290DB0B}" dt="2023-06-06T09:27:51.751" v="2610" actId="15"/>
        <pc:sldMkLst>
          <pc:docMk/>
          <pc:sldMk cId="4135413949" sldId="475"/>
        </pc:sldMkLst>
        <pc:spChg chg="mod">
          <ac:chgData name="Niccolò Enrico Veronese" userId="a6dce406-8924-43a4-b4ec-360296799afe" providerId="ADAL" clId="{E1E39A1D-DFF5-42CD-86C7-FBFBD290DB0B}" dt="2023-06-06T09:27:51.751" v="2610" actId="15"/>
          <ac:spMkLst>
            <pc:docMk/>
            <pc:sldMk cId="4135413949" sldId="475"/>
            <ac:spMk id="11" creationId="{4EA2AE59-DD46-A686-DB0C-97B669197CA8}"/>
          </ac:spMkLst>
        </pc:spChg>
      </pc:sldChg>
      <pc:sldChg chg="modSp mod">
        <pc:chgData name="Niccolò Enrico Veronese" userId="a6dce406-8924-43a4-b4ec-360296799afe" providerId="ADAL" clId="{E1E39A1D-DFF5-42CD-86C7-FBFBD290DB0B}" dt="2023-06-06T09:30:08.300" v="2632" actId="20577"/>
        <pc:sldMkLst>
          <pc:docMk/>
          <pc:sldMk cId="3300665292" sldId="476"/>
        </pc:sldMkLst>
        <pc:spChg chg="mod">
          <ac:chgData name="Niccolò Enrico Veronese" userId="a6dce406-8924-43a4-b4ec-360296799afe" providerId="ADAL" clId="{E1E39A1D-DFF5-42CD-86C7-FBFBD290DB0B}" dt="2023-06-06T08:28:28.361" v="2529" actId="108"/>
          <ac:spMkLst>
            <pc:docMk/>
            <pc:sldMk cId="3300665292" sldId="476"/>
            <ac:spMk id="3" creationId="{12958BD5-E777-70D0-CD71-9C41679CAFB9}"/>
          </ac:spMkLst>
        </pc:spChg>
        <pc:spChg chg="mod">
          <ac:chgData name="Niccolò Enrico Veronese" userId="a6dce406-8924-43a4-b4ec-360296799afe" providerId="ADAL" clId="{E1E39A1D-DFF5-42CD-86C7-FBFBD290DB0B}" dt="2023-06-06T08:26:40.785" v="2516" actId="13822"/>
          <ac:spMkLst>
            <pc:docMk/>
            <pc:sldMk cId="3300665292" sldId="476"/>
            <ac:spMk id="5" creationId="{D080EE73-AAF9-668B-A740-7CE794FA681C}"/>
          </ac:spMkLst>
        </pc:spChg>
        <pc:spChg chg="mod">
          <ac:chgData name="Niccolò Enrico Veronese" userId="a6dce406-8924-43a4-b4ec-360296799afe" providerId="ADAL" clId="{E1E39A1D-DFF5-42CD-86C7-FBFBD290DB0B}" dt="2023-06-06T08:26:18.163" v="2514" actId="13822"/>
          <ac:spMkLst>
            <pc:docMk/>
            <pc:sldMk cId="3300665292" sldId="476"/>
            <ac:spMk id="8" creationId="{7185EA81-BCDC-81F0-5273-6244B86EA4B8}"/>
          </ac:spMkLst>
        </pc:spChg>
        <pc:spChg chg="mod">
          <ac:chgData name="Niccolò Enrico Veronese" userId="a6dce406-8924-43a4-b4ec-360296799afe" providerId="ADAL" clId="{E1E39A1D-DFF5-42CD-86C7-FBFBD290DB0B}" dt="2023-06-06T08:26:35.854" v="2515" actId="13822"/>
          <ac:spMkLst>
            <pc:docMk/>
            <pc:sldMk cId="3300665292" sldId="476"/>
            <ac:spMk id="9" creationId="{1F758D75-1A5C-F7E1-E6B1-579FC2D4089F}"/>
          </ac:spMkLst>
        </pc:spChg>
        <pc:spChg chg="mod">
          <ac:chgData name="Niccolò Enrico Veronese" userId="a6dce406-8924-43a4-b4ec-360296799afe" providerId="ADAL" clId="{E1E39A1D-DFF5-42CD-86C7-FBFBD290DB0B}" dt="2023-06-06T09:30:08.300" v="2632" actId="20577"/>
          <ac:spMkLst>
            <pc:docMk/>
            <pc:sldMk cId="3300665292" sldId="476"/>
            <ac:spMk id="20" creationId="{84C0BDEC-9C95-196D-8C3F-8D614A43FAF3}"/>
          </ac:spMkLst>
        </pc:spChg>
      </pc:sldChg>
      <pc:sldChg chg="addSp delSp modSp add mod">
        <pc:chgData name="Niccolò Enrico Veronese" userId="a6dce406-8924-43a4-b4ec-360296799afe" providerId="ADAL" clId="{E1E39A1D-DFF5-42CD-86C7-FBFBD290DB0B}" dt="2023-06-03T14:32:44.991" v="1250" actId="1076"/>
        <pc:sldMkLst>
          <pc:docMk/>
          <pc:sldMk cId="2876501259" sldId="477"/>
        </pc:sldMkLst>
        <pc:spChg chg="mod">
          <ac:chgData name="Niccolò Enrico Veronese" userId="a6dce406-8924-43a4-b4ec-360296799afe" providerId="ADAL" clId="{E1E39A1D-DFF5-42CD-86C7-FBFBD290DB0B}" dt="2023-06-02T10:07:26.584" v="758" actId="20577"/>
          <ac:spMkLst>
            <pc:docMk/>
            <pc:sldMk cId="2876501259" sldId="477"/>
            <ac:spMk id="4" creationId="{AD9FCEF9-E29E-441B-46C8-2068F8584A7D}"/>
          </ac:spMkLst>
        </pc:spChg>
        <pc:spChg chg="add mod">
          <ac:chgData name="Niccolò Enrico Veronese" userId="a6dce406-8924-43a4-b4ec-360296799afe" providerId="ADAL" clId="{E1E39A1D-DFF5-42CD-86C7-FBFBD290DB0B}" dt="2023-06-03T14:31:56.856" v="1227" actId="1076"/>
          <ac:spMkLst>
            <pc:docMk/>
            <pc:sldMk cId="2876501259" sldId="477"/>
            <ac:spMk id="5" creationId="{40E74A9E-0E79-33B1-BE9A-9F1620A03340}"/>
          </ac:spMkLst>
        </pc:spChg>
        <pc:spChg chg="add mod">
          <ac:chgData name="Niccolò Enrico Veronese" userId="a6dce406-8924-43a4-b4ec-360296799afe" providerId="ADAL" clId="{E1E39A1D-DFF5-42CD-86C7-FBFBD290DB0B}" dt="2023-06-02T10:10:19.159" v="800" actId="1076"/>
          <ac:spMkLst>
            <pc:docMk/>
            <pc:sldMk cId="2876501259" sldId="477"/>
            <ac:spMk id="6" creationId="{7750F8E6-E1D0-2F1E-5101-EBB04E2AA41D}"/>
          </ac:spMkLst>
        </pc:spChg>
        <pc:spChg chg="del">
          <ac:chgData name="Niccolò Enrico Veronese" userId="a6dce406-8924-43a4-b4ec-360296799afe" providerId="ADAL" clId="{E1E39A1D-DFF5-42CD-86C7-FBFBD290DB0B}" dt="2023-06-02T10:07:20.020" v="748" actId="478"/>
          <ac:spMkLst>
            <pc:docMk/>
            <pc:sldMk cId="2876501259" sldId="477"/>
            <ac:spMk id="8" creationId="{0CEF6ED4-18CC-4EB5-3E76-2FE4B9743C7B}"/>
          </ac:spMkLst>
        </pc:spChg>
        <pc:spChg chg="add mod">
          <ac:chgData name="Niccolò Enrico Veronese" userId="a6dce406-8924-43a4-b4ec-360296799afe" providerId="ADAL" clId="{E1E39A1D-DFF5-42CD-86C7-FBFBD290DB0B}" dt="2023-06-03T14:32:32.687" v="1248" actId="1076"/>
          <ac:spMkLst>
            <pc:docMk/>
            <pc:sldMk cId="2876501259" sldId="477"/>
            <ac:spMk id="8" creationId="{F7111AB7-1522-D29B-BDAD-3EE22FAF7A20}"/>
          </ac:spMkLst>
        </pc:spChg>
        <pc:spChg chg="add mod">
          <ac:chgData name="Niccolò Enrico Veronese" userId="a6dce406-8924-43a4-b4ec-360296799afe" providerId="ADAL" clId="{E1E39A1D-DFF5-42CD-86C7-FBFBD290DB0B}" dt="2023-06-03T14:32:44.991" v="1250" actId="1076"/>
          <ac:spMkLst>
            <pc:docMk/>
            <pc:sldMk cId="2876501259" sldId="477"/>
            <ac:spMk id="10" creationId="{C8A263A4-7E59-5486-CF06-F7A8F0FD8FD9}"/>
          </ac:spMkLst>
        </pc:spChg>
        <pc:spChg chg="add mod">
          <ac:chgData name="Niccolò Enrico Veronese" userId="a6dce406-8924-43a4-b4ec-360296799afe" providerId="ADAL" clId="{E1E39A1D-DFF5-42CD-86C7-FBFBD290DB0B}" dt="2023-06-02T10:13:33.433" v="806" actId="1076"/>
          <ac:spMkLst>
            <pc:docMk/>
            <pc:sldMk cId="2876501259" sldId="477"/>
            <ac:spMk id="12" creationId="{7FEB5D5B-D0D7-4D69-547B-86027A610864}"/>
          </ac:spMkLst>
        </pc:spChg>
        <pc:graphicFrameChg chg="del">
          <ac:chgData name="Niccolò Enrico Veronese" userId="a6dce406-8924-43a4-b4ec-360296799afe" providerId="ADAL" clId="{E1E39A1D-DFF5-42CD-86C7-FBFBD290DB0B}" dt="2023-06-02T10:07:14.634" v="747" actId="478"/>
          <ac:graphicFrameMkLst>
            <pc:docMk/>
            <pc:sldMk cId="2876501259" sldId="477"/>
            <ac:graphicFrameMk id="2" creationId="{FE16519E-E7BD-89C1-DE64-D85AA4BE3F3A}"/>
          </ac:graphicFrameMkLst>
        </pc:graphicFrameChg>
        <pc:picChg chg="add mod">
          <ac:chgData name="Niccolò Enrico Veronese" userId="a6dce406-8924-43a4-b4ec-360296799afe" providerId="ADAL" clId="{E1E39A1D-DFF5-42CD-86C7-FBFBD290DB0B}" dt="2023-06-03T14:32:39.527" v="1249" actId="1076"/>
          <ac:picMkLst>
            <pc:docMk/>
            <pc:sldMk cId="2876501259" sldId="477"/>
            <ac:picMk id="3" creationId="{7B8E021F-56C3-8983-C09E-94D5C3F7F2CA}"/>
          </ac:picMkLst>
        </pc:picChg>
        <pc:picChg chg="del">
          <ac:chgData name="Niccolò Enrico Veronese" userId="a6dce406-8924-43a4-b4ec-360296799afe" providerId="ADAL" clId="{E1E39A1D-DFF5-42CD-86C7-FBFBD290DB0B}" dt="2023-06-02T10:07:10.297" v="746" actId="478"/>
          <ac:picMkLst>
            <pc:docMk/>
            <pc:sldMk cId="2876501259" sldId="477"/>
            <ac:picMk id="7" creationId="{EBFA2724-00DB-3459-0CD0-E69ED607782D}"/>
          </ac:picMkLst>
        </pc:picChg>
      </pc:sldChg>
      <pc:sldChg chg="addSp delSp modSp add mod">
        <pc:chgData name="Niccolò Enrico Veronese" userId="a6dce406-8924-43a4-b4ec-360296799afe" providerId="ADAL" clId="{E1E39A1D-DFF5-42CD-86C7-FBFBD290DB0B}" dt="2023-06-06T07:11:04.174" v="2176" actId="113"/>
        <pc:sldMkLst>
          <pc:docMk/>
          <pc:sldMk cId="2914190345" sldId="478"/>
        </pc:sldMkLst>
        <pc:spChg chg="mod">
          <ac:chgData name="Niccolò Enrico Veronese" userId="a6dce406-8924-43a4-b4ec-360296799afe" providerId="ADAL" clId="{E1E39A1D-DFF5-42CD-86C7-FBFBD290DB0B}" dt="2023-06-02T10:14:17.600" v="823" actId="20577"/>
          <ac:spMkLst>
            <pc:docMk/>
            <pc:sldMk cId="2914190345" sldId="478"/>
            <ac:spMk id="4" creationId="{AD9FCEF9-E29E-441B-46C8-2068F8584A7D}"/>
          </ac:spMkLst>
        </pc:spChg>
        <pc:spChg chg="del mod">
          <ac:chgData name="Niccolò Enrico Veronese" userId="a6dce406-8924-43a4-b4ec-360296799afe" providerId="ADAL" clId="{E1E39A1D-DFF5-42CD-86C7-FBFBD290DB0B}" dt="2023-06-02T10:14:57.808" v="827"/>
          <ac:spMkLst>
            <pc:docMk/>
            <pc:sldMk cId="2914190345" sldId="478"/>
            <ac:spMk id="6" creationId="{7750F8E6-E1D0-2F1E-5101-EBB04E2AA41D}"/>
          </ac:spMkLst>
        </pc:spChg>
        <pc:spChg chg="del">
          <ac:chgData name="Niccolò Enrico Veronese" userId="a6dce406-8924-43a4-b4ec-360296799afe" providerId="ADAL" clId="{E1E39A1D-DFF5-42CD-86C7-FBFBD290DB0B}" dt="2023-06-02T10:14:57.805" v="825" actId="478"/>
          <ac:spMkLst>
            <pc:docMk/>
            <pc:sldMk cId="2914190345" sldId="478"/>
            <ac:spMk id="10" creationId="{C8A263A4-7E59-5486-CF06-F7A8F0FD8FD9}"/>
          </ac:spMkLst>
        </pc:spChg>
        <pc:spChg chg="del">
          <ac:chgData name="Niccolò Enrico Veronese" userId="a6dce406-8924-43a4-b4ec-360296799afe" providerId="ADAL" clId="{E1E39A1D-DFF5-42CD-86C7-FBFBD290DB0B}" dt="2023-06-02T10:15:00.568" v="828" actId="478"/>
          <ac:spMkLst>
            <pc:docMk/>
            <pc:sldMk cId="2914190345" sldId="478"/>
            <ac:spMk id="12" creationId="{7FEB5D5B-D0D7-4D69-547B-86027A610864}"/>
          </ac:spMkLst>
        </pc:spChg>
        <pc:spChg chg="mod">
          <ac:chgData name="Niccolò Enrico Veronese" userId="a6dce406-8924-43a4-b4ec-360296799afe" providerId="ADAL" clId="{E1E39A1D-DFF5-42CD-86C7-FBFBD290DB0B}" dt="2023-06-02T11:00:04.605" v="1043" actId="1076"/>
          <ac:spMkLst>
            <pc:docMk/>
            <pc:sldMk cId="2914190345" sldId="478"/>
            <ac:spMk id="18" creationId="{FB546B0B-C7A3-35F3-C551-7576D38B910A}"/>
          </ac:spMkLst>
        </pc:spChg>
        <pc:graphicFrameChg chg="add del mod modGraphic">
          <ac:chgData name="Niccolò Enrico Veronese" userId="a6dce406-8924-43a4-b4ec-360296799afe" providerId="ADAL" clId="{E1E39A1D-DFF5-42CD-86C7-FBFBD290DB0B}" dt="2023-06-02T10:51:30.456" v="862" actId="478"/>
          <ac:graphicFrameMkLst>
            <pc:docMk/>
            <pc:sldMk cId="2914190345" sldId="478"/>
            <ac:graphicFrameMk id="2" creationId="{AC60EC2D-986E-A488-053B-F0BF9FDE6D20}"/>
          </ac:graphicFrameMkLst>
        </pc:graphicFrameChg>
        <pc:graphicFrameChg chg="add mod">
          <ac:chgData name="Niccolò Enrico Veronese" userId="a6dce406-8924-43a4-b4ec-360296799afe" providerId="ADAL" clId="{E1E39A1D-DFF5-42CD-86C7-FBFBD290DB0B}" dt="2023-06-06T07:11:04.174" v="2176" actId="113"/>
          <ac:graphicFrameMkLst>
            <pc:docMk/>
            <pc:sldMk cId="2914190345" sldId="478"/>
            <ac:graphicFrameMk id="5" creationId="{41CFD281-2D7B-FC21-4224-B81957F94215}"/>
          </ac:graphicFrameMkLst>
        </pc:graphicFrameChg>
        <pc:picChg chg="del">
          <ac:chgData name="Niccolò Enrico Veronese" userId="a6dce406-8924-43a4-b4ec-360296799afe" providerId="ADAL" clId="{E1E39A1D-DFF5-42CD-86C7-FBFBD290DB0B}" dt="2023-06-02T10:15:03.040" v="829" actId="478"/>
          <ac:picMkLst>
            <pc:docMk/>
            <pc:sldMk cId="2914190345" sldId="478"/>
            <ac:picMk id="3" creationId="{7B8E021F-56C3-8983-C09E-94D5C3F7F2CA}"/>
          </ac:picMkLst>
        </pc:picChg>
      </pc:sldChg>
      <pc:sldChg chg="modSp mod">
        <pc:chgData name="Niccolò Enrico Veronese" userId="a6dce406-8924-43a4-b4ec-360296799afe" providerId="ADAL" clId="{E1E39A1D-DFF5-42CD-86C7-FBFBD290DB0B}" dt="2023-06-06T08:28:37.449" v="2531" actId="108"/>
        <pc:sldMkLst>
          <pc:docMk/>
          <pc:sldMk cId="3992643007" sldId="479"/>
        </pc:sldMkLst>
        <pc:spChg chg="mod">
          <ac:chgData name="Niccolò Enrico Veronese" userId="a6dce406-8924-43a4-b4ec-360296799afe" providerId="ADAL" clId="{E1E39A1D-DFF5-42CD-86C7-FBFBD290DB0B}" dt="2023-06-06T08:28:37.449" v="2531" actId="108"/>
          <ac:spMkLst>
            <pc:docMk/>
            <pc:sldMk cId="3992643007" sldId="479"/>
            <ac:spMk id="7" creationId="{21163B36-19CC-D61C-8A3D-E67F52FFC139}"/>
          </ac:spMkLst>
        </pc:spChg>
        <pc:spChg chg="mod">
          <ac:chgData name="Niccolò Enrico Veronese" userId="a6dce406-8924-43a4-b4ec-360296799afe" providerId="ADAL" clId="{E1E39A1D-DFF5-42CD-86C7-FBFBD290DB0B}" dt="2023-06-06T08:28:34.649" v="2530" actId="108"/>
          <ac:spMkLst>
            <pc:docMk/>
            <pc:sldMk cId="3992643007" sldId="479"/>
            <ac:spMk id="8" creationId="{FE52126B-4EFF-3863-6454-802940298932}"/>
          </ac:spMkLst>
        </pc:spChg>
      </pc:sldChg>
      <pc:sldChg chg="delSp modSp del mod">
        <pc:chgData name="Niccolò Enrico Veronese" userId="a6dce406-8924-43a4-b4ec-360296799afe" providerId="ADAL" clId="{E1E39A1D-DFF5-42CD-86C7-FBFBD290DB0B}" dt="2023-06-06T08:32:16.717" v="2551" actId="47"/>
        <pc:sldMkLst>
          <pc:docMk/>
          <pc:sldMk cId="1209208944" sldId="480"/>
        </pc:sldMkLst>
        <pc:spChg chg="del mod">
          <ac:chgData name="Niccolò Enrico Veronese" userId="a6dce406-8924-43a4-b4ec-360296799afe" providerId="ADAL" clId="{E1E39A1D-DFF5-42CD-86C7-FBFBD290DB0B}" dt="2023-06-03T13:59:22.583" v="1144" actId="478"/>
          <ac:spMkLst>
            <pc:docMk/>
            <pc:sldMk cId="1209208944" sldId="480"/>
            <ac:spMk id="18" creationId="{FB546B0B-C7A3-35F3-C551-7576D38B910A}"/>
          </ac:spMkLst>
        </pc:spChg>
        <pc:spChg chg="del">
          <ac:chgData name="Niccolò Enrico Veronese" userId="a6dce406-8924-43a4-b4ec-360296799afe" providerId="ADAL" clId="{E1E39A1D-DFF5-42CD-86C7-FBFBD290DB0B}" dt="2023-06-03T16:51:06.936" v="1867" actId="478"/>
          <ac:spMkLst>
            <pc:docMk/>
            <pc:sldMk cId="1209208944" sldId="480"/>
            <ac:spMk id="62" creationId="{F86B4789-3AAC-B78B-835D-4C1E2F18E0D1}"/>
          </ac:spMkLst>
        </pc:spChg>
        <pc:spChg chg="del">
          <ac:chgData name="Niccolò Enrico Veronese" userId="a6dce406-8924-43a4-b4ec-360296799afe" providerId="ADAL" clId="{E1E39A1D-DFF5-42CD-86C7-FBFBD290DB0B}" dt="2023-06-03T16:51:09.079" v="1868" actId="478"/>
          <ac:spMkLst>
            <pc:docMk/>
            <pc:sldMk cId="1209208944" sldId="480"/>
            <ac:spMk id="63" creationId="{515B70A7-1B68-35E8-785B-E1570459F2CA}"/>
          </ac:spMkLst>
        </pc:spChg>
        <pc:graphicFrameChg chg="mod">
          <ac:chgData name="Niccolò Enrico Veronese" userId="a6dce406-8924-43a4-b4ec-360296799afe" providerId="ADAL" clId="{E1E39A1D-DFF5-42CD-86C7-FBFBD290DB0B}" dt="2023-06-06T08:30:16.536" v="2549" actId="113"/>
          <ac:graphicFrameMkLst>
            <pc:docMk/>
            <pc:sldMk cId="1209208944" sldId="480"/>
            <ac:graphicFrameMk id="6" creationId="{304D8F5A-777F-C855-5141-B3F8B811EAD3}"/>
          </ac:graphicFrameMkLst>
        </pc:graphicFrameChg>
        <pc:graphicFrameChg chg="mod">
          <ac:chgData name="Niccolò Enrico Veronese" userId="a6dce406-8924-43a4-b4ec-360296799afe" providerId="ADAL" clId="{E1E39A1D-DFF5-42CD-86C7-FBFBD290DB0B}" dt="2023-06-06T08:29:55.737" v="2545" actId="113"/>
          <ac:graphicFrameMkLst>
            <pc:docMk/>
            <pc:sldMk cId="1209208944" sldId="480"/>
            <ac:graphicFrameMk id="9" creationId="{A5158FA0-9EA7-4DF4-C66D-C3E2A74B0D1F}"/>
          </ac:graphicFrameMkLst>
        </pc:graphicFrameChg>
      </pc:sldChg>
      <pc:sldChg chg="modSp">
        <pc:chgData name="Niccolò Enrico Veronese" userId="a6dce406-8924-43a4-b4ec-360296799afe" providerId="ADAL" clId="{E1E39A1D-DFF5-42CD-86C7-FBFBD290DB0B}" dt="2023-06-06T09:33:51.205" v="2640" actId="113"/>
        <pc:sldMkLst>
          <pc:docMk/>
          <pc:sldMk cId="3759846891" sldId="481"/>
        </pc:sldMkLst>
        <pc:spChg chg="mod">
          <ac:chgData name="Niccolò Enrico Veronese" userId="a6dce406-8924-43a4-b4ec-360296799afe" providerId="ADAL" clId="{E1E39A1D-DFF5-42CD-86C7-FBFBD290DB0B}" dt="2023-06-06T09:33:40.745" v="2638" actId="12"/>
          <ac:spMkLst>
            <pc:docMk/>
            <pc:sldMk cId="3759846891" sldId="481"/>
            <ac:spMk id="6" creationId="{55EB1469-03FD-09FF-4180-3F6D313569E7}"/>
          </ac:spMkLst>
        </pc:spChg>
        <pc:spChg chg="mod">
          <ac:chgData name="Niccolò Enrico Veronese" userId="a6dce406-8924-43a4-b4ec-360296799afe" providerId="ADAL" clId="{E1E39A1D-DFF5-42CD-86C7-FBFBD290DB0B}" dt="2023-06-06T09:33:46.563" v="2639" actId="12"/>
          <ac:spMkLst>
            <pc:docMk/>
            <pc:sldMk cId="3759846891" sldId="481"/>
            <ac:spMk id="7" creationId="{E9D73345-90EE-38AF-420C-2B67AE0E83C1}"/>
          </ac:spMkLst>
        </pc:spChg>
        <pc:spChg chg="mod">
          <ac:chgData name="Niccolò Enrico Veronese" userId="a6dce406-8924-43a4-b4ec-360296799afe" providerId="ADAL" clId="{E1E39A1D-DFF5-42CD-86C7-FBFBD290DB0B}" dt="2023-06-06T09:33:51.205" v="2640" actId="113"/>
          <ac:spMkLst>
            <pc:docMk/>
            <pc:sldMk cId="3759846891" sldId="481"/>
            <ac:spMk id="8" creationId="{628DA04B-BD46-AF3C-0525-7A13BFBE70D8}"/>
          </ac:spMkLst>
        </pc:spChg>
      </pc:sldChg>
      <pc:sldChg chg="modSp mod">
        <pc:chgData name="Niccolò Enrico Veronese" userId="a6dce406-8924-43a4-b4ec-360296799afe" providerId="ADAL" clId="{E1E39A1D-DFF5-42CD-86C7-FBFBD290DB0B}" dt="2023-06-06T08:28:17.022" v="2527" actId="1076"/>
        <pc:sldMkLst>
          <pc:docMk/>
          <pc:sldMk cId="2745428699" sldId="482"/>
        </pc:sldMkLst>
        <pc:spChg chg="mod">
          <ac:chgData name="Niccolò Enrico Veronese" userId="a6dce406-8924-43a4-b4ec-360296799afe" providerId="ADAL" clId="{E1E39A1D-DFF5-42CD-86C7-FBFBD290DB0B}" dt="2023-06-06T08:27:31.783" v="2522" actId="255"/>
          <ac:spMkLst>
            <pc:docMk/>
            <pc:sldMk cId="2745428699" sldId="482"/>
            <ac:spMk id="7" creationId="{EB095B8A-568D-62F8-FE08-5911F99FBAFD}"/>
          </ac:spMkLst>
        </pc:spChg>
        <pc:spChg chg="mod">
          <ac:chgData name="Niccolò Enrico Veronese" userId="a6dce406-8924-43a4-b4ec-360296799afe" providerId="ADAL" clId="{E1E39A1D-DFF5-42CD-86C7-FBFBD290DB0B}" dt="2023-06-06T08:27:39.574" v="2523" actId="14100"/>
          <ac:spMkLst>
            <pc:docMk/>
            <pc:sldMk cId="2745428699" sldId="482"/>
            <ac:spMk id="8" creationId="{2EF7A583-2192-489E-5436-DF746995DA71}"/>
          </ac:spMkLst>
        </pc:spChg>
        <pc:spChg chg="mod">
          <ac:chgData name="Niccolò Enrico Veronese" userId="a6dce406-8924-43a4-b4ec-360296799afe" providerId="ADAL" clId="{E1E39A1D-DFF5-42CD-86C7-FBFBD290DB0B}" dt="2023-06-06T08:28:17.022" v="2527" actId="1076"/>
          <ac:spMkLst>
            <pc:docMk/>
            <pc:sldMk cId="2745428699" sldId="482"/>
            <ac:spMk id="12" creationId="{A5EE391A-E8E1-AF4F-2AC4-E4E5E0C4A30A}"/>
          </ac:spMkLst>
        </pc:spChg>
      </pc:sldChg>
      <pc:sldChg chg="modSp mod modAnim">
        <pc:chgData name="Niccolò Enrico Veronese" userId="a6dce406-8924-43a4-b4ec-360296799afe" providerId="ADAL" clId="{E1E39A1D-DFF5-42CD-86C7-FBFBD290DB0B}" dt="2023-06-06T09:36:06.532" v="2651"/>
        <pc:sldMkLst>
          <pc:docMk/>
          <pc:sldMk cId="2676029510" sldId="484"/>
        </pc:sldMkLst>
        <pc:picChg chg="mod">
          <ac:chgData name="Niccolò Enrico Veronese" userId="a6dce406-8924-43a4-b4ec-360296799afe" providerId="ADAL" clId="{E1E39A1D-DFF5-42CD-86C7-FBFBD290DB0B}" dt="2023-06-06T09:35:55.328" v="2649" actId="1076"/>
          <ac:picMkLst>
            <pc:docMk/>
            <pc:sldMk cId="2676029510" sldId="484"/>
            <ac:picMk id="4" creationId="{9B9F0001-A15E-3F04-EAF6-6145299CF341}"/>
          </ac:picMkLst>
        </pc:picChg>
        <pc:picChg chg="mod">
          <ac:chgData name="Niccolò Enrico Veronese" userId="a6dce406-8924-43a4-b4ec-360296799afe" providerId="ADAL" clId="{E1E39A1D-DFF5-42CD-86C7-FBFBD290DB0B}" dt="2023-06-06T09:35:51.095" v="2647" actId="1076"/>
          <ac:picMkLst>
            <pc:docMk/>
            <pc:sldMk cId="2676029510" sldId="484"/>
            <ac:picMk id="7" creationId="{D809CCC3-5B08-5AB9-8B0B-5176AEDB765A}"/>
          </ac:picMkLst>
        </pc:picChg>
      </pc:sldChg>
      <pc:sldChg chg="modSp mod">
        <pc:chgData name="Niccolò Enrico Veronese" userId="a6dce406-8924-43a4-b4ec-360296799afe" providerId="ADAL" clId="{E1E39A1D-DFF5-42CD-86C7-FBFBD290DB0B}" dt="2023-06-06T09:37:42.650" v="2657" actId="20577"/>
        <pc:sldMkLst>
          <pc:docMk/>
          <pc:sldMk cId="2444726551" sldId="486"/>
        </pc:sldMkLst>
        <pc:spChg chg="mod">
          <ac:chgData name="Niccolò Enrico Veronese" userId="a6dce406-8924-43a4-b4ec-360296799afe" providerId="ADAL" clId="{E1E39A1D-DFF5-42CD-86C7-FBFBD290DB0B}" dt="2023-06-06T09:37:42.650" v="2657" actId="20577"/>
          <ac:spMkLst>
            <pc:docMk/>
            <pc:sldMk cId="2444726551" sldId="486"/>
            <ac:spMk id="2" creationId="{84C3B229-FB8A-8146-E91C-CA57BB4F612D}"/>
          </ac:spMkLst>
        </pc:spChg>
        <pc:spChg chg="mod">
          <ac:chgData name="Niccolò Enrico Veronese" userId="a6dce406-8924-43a4-b4ec-360296799afe" providerId="ADAL" clId="{E1E39A1D-DFF5-42CD-86C7-FBFBD290DB0B}" dt="2023-06-06T09:37:28.994" v="2653" actId="12"/>
          <ac:spMkLst>
            <pc:docMk/>
            <pc:sldMk cId="2444726551" sldId="486"/>
            <ac:spMk id="10" creationId="{3DDA1EEA-5205-ADE1-7EA2-6542FA929F04}"/>
          </ac:spMkLst>
        </pc:spChg>
        <pc:spChg chg="mod">
          <ac:chgData name="Niccolò Enrico Veronese" userId="a6dce406-8924-43a4-b4ec-360296799afe" providerId="ADAL" clId="{E1E39A1D-DFF5-42CD-86C7-FBFBD290DB0B}" dt="2023-06-06T09:37:36.231" v="2655" actId="12"/>
          <ac:spMkLst>
            <pc:docMk/>
            <pc:sldMk cId="2444726551" sldId="486"/>
            <ac:spMk id="11" creationId="{8163AACE-0C28-A199-8BAF-CAFD87401157}"/>
          </ac:spMkLst>
        </pc:spChg>
      </pc:sldChg>
      <pc:sldChg chg="modSp mod modAnim">
        <pc:chgData name="Niccolò Enrico Veronese" userId="a6dce406-8924-43a4-b4ec-360296799afe" providerId="ADAL" clId="{E1E39A1D-DFF5-42CD-86C7-FBFBD290DB0B}" dt="2023-06-06T09:41:12.417" v="2683"/>
        <pc:sldMkLst>
          <pc:docMk/>
          <pc:sldMk cId="3513473741" sldId="487"/>
        </pc:sldMkLst>
        <pc:picChg chg="mod">
          <ac:chgData name="Niccolò Enrico Veronese" userId="a6dce406-8924-43a4-b4ec-360296799afe" providerId="ADAL" clId="{E1E39A1D-DFF5-42CD-86C7-FBFBD290DB0B}" dt="2023-06-06T09:41:05.504" v="2681" actId="1076"/>
          <ac:picMkLst>
            <pc:docMk/>
            <pc:sldMk cId="3513473741" sldId="487"/>
            <ac:picMk id="4" creationId="{AAECB72B-ACD1-1E72-5C3A-594D38567D30}"/>
          </ac:picMkLst>
        </pc:picChg>
      </pc:sldChg>
      <pc:sldChg chg="modSp mod">
        <pc:chgData name="Niccolò Enrico Veronese" userId="a6dce406-8924-43a4-b4ec-360296799afe" providerId="ADAL" clId="{E1E39A1D-DFF5-42CD-86C7-FBFBD290DB0B}" dt="2023-06-06T09:40:19.207" v="2680" actId="14100"/>
        <pc:sldMkLst>
          <pc:docMk/>
          <pc:sldMk cId="3571897658" sldId="488"/>
        </pc:sldMkLst>
        <pc:spChg chg="mod">
          <ac:chgData name="Niccolò Enrico Veronese" userId="a6dce406-8924-43a4-b4ec-360296799afe" providerId="ADAL" clId="{E1E39A1D-DFF5-42CD-86C7-FBFBD290DB0B}" dt="2023-06-06T09:39:03.890" v="2667" actId="1076"/>
          <ac:spMkLst>
            <pc:docMk/>
            <pc:sldMk cId="3571897658" sldId="488"/>
            <ac:spMk id="3" creationId="{2F1D8DE8-EFEA-6786-4E7A-1E6C6BDF3612}"/>
          </ac:spMkLst>
        </pc:spChg>
        <pc:spChg chg="mod">
          <ac:chgData name="Niccolò Enrico Veronese" userId="a6dce406-8924-43a4-b4ec-360296799afe" providerId="ADAL" clId="{E1E39A1D-DFF5-42CD-86C7-FBFBD290DB0B}" dt="2023-06-06T09:38:14.998" v="2663" actId="14100"/>
          <ac:spMkLst>
            <pc:docMk/>
            <pc:sldMk cId="3571897658" sldId="488"/>
            <ac:spMk id="6" creationId="{55EB1469-03FD-09FF-4180-3F6D313569E7}"/>
          </ac:spMkLst>
        </pc:spChg>
        <pc:spChg chg="mod">
          <ac:chgData name="Niccolò Enrico Veronese" userId="a6dce406-8924-43a4-b4ec-360296799afe" providerId="ADAL" clId="{E1E39A1D-DFF5-42CD-86C7-FBFBD290DB0B}" dt="2023-06-06T09:38:11.128" v="2662" actId="14100"/>
          <ac:spMkLst>
            <pc:docMk/>
            <pc:sldMk cId="3571897658" sldId="488"/>
            <ac:spMk id="7" creationId="{E9D73345-90EE-38AF-420C-2B67AE0E83C1}"/>
          </ac:spMkLst>
        </pc:spChg>
        <pc:picChg chg="mod">
          <ac:chgData name="Niccolò Enrico Veronese" userId="a6dce406-8924-43a4-b4ec-360296799afe" providerId="ADAL" clId="{E1E39A1D-DFF5-42CD-86C7-FBFBD290DB0B}" dt="2023-06-06T09:40:19.207" v="2680" actId="14100"/>
          <ac:picMkLst>
            <pc:docMk/>
            <pc:sldMk cId="3571897658" sldId="488"/>
            <ac:picMk id="11" creationId="{DAA27A61-FB72-131B-CD63-44E17F3D3D43}"/>
          </ac:picMkLst>
        </pc:picChg>
        <pc:picChg chg="mod">
          <ac:chgData name="Niccolò Enrico Veronese" userId="a6dce406-8924-43a4-b4ec-360296799afe" providerId="ADAL" clId="{E1E39A1D-DFF5-42CD-86C7-FBFBD290DB0B}" dt="2023-06-06T09:40:02.763" v="2676" actId="14100"/>
          <ac:picMkLst>
            <pc:docMk/>
            <pc:sldMk cId="3571897658" sldId="488"/>
            <ac:picMk id="13" creationId="{EBAC5FED-0D32-4053-1163-E327BA92D4E1}"/>
          </ac:picMkLst>
        </pc:picChg>
      </pc:sldChg>
      <pc:sldChg chg="modSp mod">
        <pc:chgData name="Niccolò Enrico Veronese" userId="a6dce406-8924-43a4-b4ec-360296799afe" providerId="ADAL" clId="{E1E39A1D-DFF5-42CD-86C7-FBFBD290DB0B}" dt="2023-06-06T09:44:11.996" v="2694" actId="14100"/>
        <pc:sldMkLst>
          <pc:docMk/>
          <pc:sldMk cId="2379708107" sldId="491"/>
        </pc:sldMkLst>
        <pc:spChg chg="mod">
          <ac:chgData name="Niccolò Enrico Veronese" userId="a6dce406-8924-43a4-b4ec-360296799afe" providerId="ADAL" clId="{E1E39A1D-DFF5-42CD-86C7-FBFBD290DB0B}" dt="2023-06-06T09:43:50.521" v="2689" actId="2711"/>
          <ac:spMkLst>
            <pc:docMk/>
            <pc:sldMk cId="2379708107" sldId="491"/>
            <ac:spMk id="3" creationId="{1B62B485-84C9-9C85-F150-91B64D92B53F}"/>
          </ac:spMkLst>
        </pc:spChg>
        <pc:spChg chg="mod">
          <ac:chgData name="Niccolò Enrico Veronese" userId="a6dce406-8924-43a4-b4ec-360296799afe" providerId="ADAL" clId="{E1E39A1D-DFF5-42CD-86C7-FBFBD290DB0B}" dt="2023-06-06T09:43:33.447" v="2685" actId="12"/>
          <ac:spMkLst>
            <pc:docMk/>
            <pc:sldMk cId="2379708107" sldId="491"/>
            <ac:spMk id="6" creationId="{55EB1469-03FD-09FF-4180-3F6D313569E7}"/>
          </ac:spMkLst>
        </pc:spChg>
        <pc:spChg chg="mod">
          <ac:chgData name="Niccolò Enrico Veronese" userId="a6dce406-8924-43a4-b4ec-360296799afe" providerId="ADAL" clId="{E1E39A1D-DFF5-42CD-86C7-FBFBD290DB0B}" dt="2023-06-06T09:43:38.812" v="2687" actId="12"/>
          <ac:spMkLst>
            <pc:docMk/>
            <pc:sldMk cId="2379708107" sldId="491"/>
            <ac:spMk id="7" creationId="{E9D73345-90EE-38AF-420C-2B67AE0E83C1}"/>
          </ac:spMkLst>
        </pc:spChg>
        <pc:picChg chg="mod">
          <ac:chgData name="Niccolò Enrico Veronese" userId="a6dce406-8924-43a4-b4ec-360296799afe" providerId="ADAL" clId="{E1E39A1D-DFF5-42CD-86C7-FBFBD290DB0B}" dt="2023-06-06T09:43:59.650" v="2691" actId="1076"/>
          <ac:picMkLst>
            <pc:docMk/>
            <pc:sldMk cId="2379708107" sldId="491"/>
            <ac:picMk id="5" creationId="{7E19AD5D-ED1E-BA8F-60F9-7A24DAF4074B}"/>
          </ac:picMkLst>
        </pc:picChg>
        <pc:picChg chg="mod">
          <ac:chgData name="Niccolò Enrico Veronese" userId="a6dce406-8924-43a4-b4ec-360296799afe" providerId="ADAL" clId="{E1E39A1D-DFF5-42CD-86C7-FBFBD290DB0B}" dt="2023-06-06T09:44:11.996" v="2694" actId="14100"/>
          <ac:picMkLst>
            <pc:docMk/>
            <pc:sldMk cId="2379708107" sldId="491"/>
            <ac:picMk id="9" creationId="{074D6E2B-633F-B9B7-E1EC-FBD77069E59C}"/>
          </ac:picMkLst>
        </pc:picChg>
      </pc:sldChg>
      <pc:sldChg chg="add del">
        <pc:chgData name="Niccolò Enrico Veronese" userId="a6dce406-8924-43a4-b4ec-360296799afe" providerId="ADAL" clId="{E1E39A1D-DFF5-42CD-86C7-FBFBD290DB0B}" dt="2023-06-03T14:33:30.750" v="1251" actId="47"/>
        <pc:sldMkLst>
          <pc:docMk/>
          <pc:sldMk cId="61100116" sldId="492"/>
        </pc:sldMkLst>
      </pc:sldChg>
      <pc:sldChg chg="addSp delSp modSp add mod">
        <pc:chgData name="Niccolò Enrico Veronese" userId="a6dce406-8924-43a4-b4ec-360296799afe" providerId="ADAL" clId="{E1E39A1D-DFF5-42CD-86C7-FBFBD290DB0B}" dt="2023-06-03T14:28:57.450" v="1224" actId="20577"/>
        <pc:sldMkLst>
          <pc:docMk/>
          <pc:sldMk cId="1082830566" sldId="493"/>
        </pc:sldMkLst>
        <pc:spChg chg="mod">
          <ac:chgData name="Niccolò Enrico Veronese" userId="a6dce406-8924-43a4-b4ec-360296799afe" providerId="ADAL" clId="{E1E39A1D-DFF5-42CD-86C7-FBFBD290DB0B}" dt="2023-06-03T14:28:54.827" v="1222" actId="20577"/>
          <ac:spMkLst>
            <pc:docMk/>
            <pc:sldMk cId="1082830566" sldId="493"/>
            <ac:spMk id="6" creationId="{6390C459-DC34-F222-3458-F58C61AF784D}"/>
          </ac:spMkLst>
        </pc:spChg>
        <pc:spChg chg="mod">
          <ac:chgData name="Niccolò Enrico Veronese" userId="a6dce406-8924-43a4-b4ec-360296799afe" providerId="ADAL" clId="{E1E39A1D-DFF5-42CD-86C7-FBFBD290DB0B}" dt="2023-06-03T14:28:57.450" v="1224" actId="20577"/>
          <ac:spMkLst>
            <pc:docMk/>
            <pc:sldMk cId="1082830566" sldId="493"/>
            <ac:spMk id="7" creationId="{F9AC6610-3827-8DEC-DCD1-0A56546B0F5A}"/>
          </ac:spMkLst>
        </pc:spChg>
        <pc:spChg chg="add del mod">
          <ac:chgData name="Niccolò Enrico Veronese" userId="a6dce406-8924-43a4-b4ec-360296799afe" providerId="ADAL" clId="{E1E39A1D-DFF5-42CD-86C7-FBFBD290DB0B}" dt="2023-06-03T14:26:13.510" v="1187" actId="478"/>
          <ac:spMkLst>
            <pc:docMk/>
            <pc:sldMk cId="1082830566" sldId="493"/>
            <ac:spMk id="8" creationId="{12D99CAF-FBA9-2922-4A2C-AC1977F960CF}"/>
          </ac:spMkLst>
        </pc:spChg>
        <pc:picChg chg="del">
          <ac:chgData name="Niccolò Enrico Veronese" userId="a6dce406-8924-43a4-b4ec-360296799afe" providerId="ADAL" clId="{E1E39A1D-DFF5-42CD-86C7-FBFBD290DB0B}" dt="2023-06-03T14:26:10.750" v="1186" actId="478"/>
          <ac:picMkLst>
            <pc:docMk/>
            <pc:sldMk cId="1082830566" sldId="493"/>
            <ac:picMk id="4" creationId="{7EDA45C1-0EC1-1ED7-4293-313BF9A4C921}"/>
          </ac:picMkLst>
        </pc:picChg>
        <pc:picChg chg="del">
          <ac:chgData name="Niccolò Enrico Veronese" userId="a6dce406-8924-43a4-b4ec-360296799afe" providerId="ADAL" clId="{E1E39A1D-DFF5-42CD-86C7-FBFBD290DB0B}" dt="2023-06-03T14:26:15.548" v="1188" actId="478"/>
          <ac:picMkLst>
            <pc:docMk/>
            <pc:sldMk cId="1082830566" sldId="493"/>
            <ac:picMk id="5" creationId="{7B477D95-1AC3-AAEC-177E-EEA0AAED2C09}"/>
          </ac:picMkLst>
        </pc:picChg>
        <pc:picChg chg="add mod modCrop">
          <ac:chgData name="Niccolò Enrico Veronese" userId="a6dce406-8924-43a4-b4ec-360296799afe" providerId="ADAL" clId="{E1E39A1D-DFF5-42CD-86C7-FBFBD290DB0B}" dt="2023-06-03T14:28:15.184" v="1215" actId="1076"/>
          <ac:picMkLst>
            <pc:docMk/>
            <pc:sldMk cId="1082830566" sldId="493"/>
            <ac:picMk id="10" creationId="{29591C89-478B-A2DC-0828-BE04D585603A}"/>
          </ac:picMkLst>
        </pc:picChg>
        <pc:picChg chg="add mod modCrop">
          <ac:chgData name="Niccolò Enrico Veronese" userId="a6dce406-8924-43a4-b4ec-360296799afe" providerId="ADAL" clId="{E1E39A1D-DFF5-42CD-86C7-FBFBD290DB0B}" dt="2023-06-03T14:28:42.615" v="1220" actId="14100"/>
          <ac:picMkLst>
            <pc:docMk/>
            <pc:sldMk cId="1082830566" sldId="493"/>
            <ac:picMk id="12" creationId="{3122FFD3-27EE-1595-95E7-3A3CAA1D8AD4}"/>
          </ac:picMkLst>
        </pc:picChg>
      </pc:sldChg>
      <pc:sldChg chg="addSp modSp add mod">
        <pc:chgData name="Niccolò Enrico Veronese" userId="a6dce406-8924-43a4-b4ec-360296799afe" providerId="ADAL" clId="{E1E39A1D-DFF5-42CD-86C7-FBFBD290DB0B}" dt="2023-06-06T09:08:20.158" v="2566" actId="1037"/>
        <pc:sldMkLst>
          <pc:docMk/>
          <pc:sldMk cId="3070473828" sldId="494"/>
        </pc:sldMkLst>
        <pc:spChg chg="mod">
          <ac:chgData name="Niccolò Enrico Veronese" userId="a6dce406-8924-43a4-b4ec-360296799afe" providerId="ADAL" clId="{E1E39A1D-DFF5-42CD-86C7-FBFBD290DB0B}" dt="2023-06-03T14:33:47.937" v="1282" actId="20577"/>
          <ac:spMkLst>
            <pc:docMk/>
            <pc:sldMk cId="3070473828" sldId="494"/>
            <ac:spMk id="2" creationId="{6CDCF8CB-2EE9-E5A3-EC96-0AB5940D5C92}"/>
          </ac:spMkLst>
        </pc:spChg>
        <pc:spChg chg="mod">
          <ac:chgData name="Niccolò Enrico Veronese" userId="a6dce406-8924-43a4-b4ec-360296799afe" providerId="ADAL" clId="{E1E39A1D-DFF5-42CD-86C7-FBFBD290DB0B}" dt="2023-06-06T09:08:13.799" v="2555" actId="1076"/>
          <ac:spMkLst>
            <pc:docMk/>
            <pc:sldMk cId="3070473828" sldId="494"/>
            <ac:spMk id="6" creationId="{55EB1469-03FD-09FF-4180-3F6D313569E7}"/>
          </ac:spMkLst>
        </pc:spChg>
        <pc:spChg chg="mod">
          <ac:chgData name="Niccolò Enrico Veronese" userId="a6dce406-8924-43a4-b4ec-360296799afe" providerId="ADAL" clId="{E1E39A1D-DFF5-42CD-86C7-FBFBD290DB0B}" dt="2023-06-06T09:08:20.158" v="2566" actId="1037"/>
          <ac:spMkLst>
            <pc:docMk/>
            <pc:sldMk cId="3070473828" sldId="494"/>
            <ac:spMk id="7" creationId="{E9D73345-90EE-38AF-420C-2B67AE0E83C1}"/>
          </ac:spMkLst>
        </pc:spChg>
        <pc:spChg chg="mod">
          <ac:chgData name="Niccolò Enrico Veronese" userId="a6dce406-8924-43a4-b4ec-360296799afe" providerId="ADAL" clId="{E1E39A1D-DFF5-42CD-86C7-FBFBD290DB0B}" dt="2023-06-06T07:02:06.047" v="2172" actId="20577"/>
          <ac:spMkLst>
            <pc:docMk/>
            <pc:sldMk cId="3070473828" sldId="494"/>
            <ac:spMk id="8" creationId="{628DA04B-BD46-AF3C-0525-7A13BFBE70D8}"/>
          </ac:spMkLst>
        </pc:spChg>
        <pc:picChg chg="add mod ord modCrop">
          <ac:chgData name="Niccolò Enrico Veronese" userId="a6dce406-8924-43a4-b4ec-360296799afe" providerId="ADAL" clId="{E1E39A1D-DFF5-42CD-86C7-FBFBD290DB0B}" dt="2023-06-03T14:35:42.159" v="1305" actId="14100"/>
          <ac:picMkLst>
            <pc:docMk/>
            <pc:sldMk cId="3070473828" sldId="494"/>
            <ac:picMk id="4" creationId="{3B17E25B-E339-8DF5-92D4-9E1EF5B9C2B7}"/>
          </ac:picMkLst>
        </pc:picChg>
        <pc:picChg chg="add mod ord">
          <ac:chgData name="Niccolò Enrico Veronese" userId="a6dce406-8924-43a4-b4ec-360296799afe" providerId="ADAL" clId="{E1E39A1D-DFF5-42CD-86C7-FBFBD290DB0B}" dt="2023-06-03T14:35:45.713" v="1306" actId="167"/>
          <ac:picMkLst>
            <pc:docMk/>
            <pc:sldMk cId="3070473828" sldId="494"/>
            <ac:picMk id="9" creationId="{2E5B36E7-B989-DCC3-D062-4421979DDCE3}"/>
          </ac:picMkLst>
        </pc:picChg>
      </pc:sldChg>
      <pc:sldChg chg="addSp delSp modSp add mod delAnim modAnim">
        <pc:chgData name="Niccolò Enrico Veronese" userId="a6dce406-8924-43a4-b4ec-360296799afe" providerId="ADAL" clId="{E1E39A1D-DFF5-42CD-86C7-FBFBD290DB0B}" dt="2023-06-03T15:46:41.236" v="1606"/>
        <pc:sldMkLst>
          <pc:docMk/>
          <pc:sldMk cId="2469435564" sldId="495"/>
        </pc:sldMkLst>
        <pc:spChg chg="del mod">
          <ac:chgData name="Niccolò Enrico Veronese" userId="a6dce406-8924-43a4-b4ec-360296799afe" providerId="ADAL" clId="{E1E39A1D-DFF5-42CD-86C7-FBFBD290DB0B}" dt="2023-06-03T14:37:10.813" v="1309" actId="478"/>
          <ac:spMkLst>
            <pc:docMk/>
            <pc:sldMk cId="2469435564" sldId="495"/>
            <ac:spMk id="3" creationId="{219D70DC-ABC3-11C1-22EF-3297DCE2507F}"/>
          </ac:spMkLst>
        </pc:spChg>
        <pc:picChg chg="add del mod">
          <ac:chgData name="Niccolò Enrico Veronese" userId="a6dce406-8924-43a4-b4ec-360296799afe" providerId="ADAL" clId="{E1E39A1D-DFF5-42CD-86C7-FBFBD290DB0B}" dt="2023-06-03T15:43:35.550" v="1597" actId="478"/>
          <ac:picMkLst>
            <pc:docMk/>
            <pc:sldMk cId="2469435564" sldId="495"/>
            <ac:picMk id="4" creationId="{A003D750-A72D-7ABB-FCC4-42D6816987F8}"/>
          </ac:picMkLst>
        </pc:picChg>
        <pc:picChg chg="add mod">
          <ac:chgData name="Niccolò Enrico Veronese" userId="a6dce406-8924-43a4-b4ec-360296799afe" providerId="ADAL" clId="{E1E39A1D-DFF5-42CD-86C7-FBFBD290DB0B}" dt="2023-06-03T14:51:13.430" v="1353" actId="1076"/>
          <ac:picMkLst>
            <pc:docMk/>
            <pc:sldMk cId="2469435564" sldId="495"/>
            <ac:picMk id="5" creationId="{D8846697-C64F-19CD-7F24-8973FFC34A61}"/>
          </ac:picMkLst>
        </pc:picChg>
        <pc:picChg chg="add mod">
          <ac:chgData name="Niccolò Enrico Veronese" userId="a6dce406-8924-43a4-b4ec-360296799afe" providerId="ADAL" clId="{E1E39A1D-DFF5-42CD-86C7-FBFBD290DB0B}" dt="2023-06-03T15:45:31.248" v="1602"/>
          <ac:picMkLst>
            <pc:docMk/>
            <pc:sldMk cId="2469435564" sldId="495"/>
            <ac:picMk id="6" creationId="{2F84A453-27EC-3AC1-81DA-F1196541E5E2}"/>
          </ac:picMkLst>
        </pc:picChg>
      </pc:sldChg>
      <pc:sldChg chg="addSp delSp modSp add mod delAnim modAnim">
        <pc:chgData name="Niccolò Enrico Veronese" userId="a6dce406-8924-43a4-b4ec-360296799afe" providerId="ADAL" clId="{E1E39A1D-DFF5-42CD-86C7-FBFBD290DB0B}" dt="2023-06-03T15:45:36.219" v="1603" actId="478"/>
        <pc:sldMkLst>
          <pc:docMk/>
          <pc:sldMk cId="460653849" sldId="496"/>
        </pc:sldMkLst>
        <pc:spChg chg="mod">
          <ac:chgData name="Niccolò Enrico Veronese" userId="a6dce406-8924-43a4-b4ec-360296799afe" providerId="ADAL" clId="{E1E39A1D-DFF5-42CD-86C7-FBFBD290DB0B}" dt="2023-06-03T15:08:49.652" v="1425" actId="1076"/>
          <ac:spMkLst>
            <pc:docMk/>
            <pc:sldMk cId="460653849" sldId="496"/>
            <ac:spMk id="3" creationId="{2F1D8DE8-EFEA-6786-4E7A-1E6C6BDF3612}"/>
          </ac:spMkLst>
        </pc:spChg>
        <pc:spChg chg="mod">
          <ac:chgData name="Niccolò Enrico Veronese" userId="a6dce406-8924-43a4-b4ec-360296799afe" providerId="ADAL" clId="{E1E39A1D-DFF5-42CD-86C7-FBFBD290DB0B}" dt="2023-06-03T15:08:53.715" v="1426" actId="1076"/>
          <ac:spMkLst>
            <pc:docMk/>
            <pc:sldMk cId="460653849" sldId="496"/>
            <ac:spMk id="6" creationId="{55EB1469-03FD-09FF-4180-3F6D313569E7}"/>
          </ac:spMkLst>
        </pc:spChg>
        <pc:spChg chg="mod">
          <ac:chgData name="Niccolò Enrico Veronese" userId="a6dce406-8924-43a4-b4ec-360296799afe" providerId="ADAL" clId="{E1E39A1D-DFF5-42CD-86C7-FBFBD290DB0B}" dt="2023-06-03T15:08:56.203" v="1427" actId="1076"/>
          <ac:spMkLst>
            <pc:docMk/>
            <pc:sldMk cId="460653849" sldId="496"/>
            <ac:spMk id="7" creationId="{E9D73345-90EE-38AF-420C-2B67AE0E83C1}"/>
          </ac:spMkLst>
        </pc:spChg>
        <pc:picChg chg="add mod ord">
          <ac:chgData name="Niccolò Enrico Veronese" userId="a6dce406-8924-43a4-b4ec-360296799afe" providerId="ADAL" clId="{E1E39A1D-DFF5-42CD-86C7-FBFBD290DB0B}" dt="2023-06-03T15:08:44.564" v="1424" actId="1076"/>
          <ac:picMkLst>
            <pc:docMk/>
            <pc:sldMk cId="460653849" sldId="496"/>
            <ac:picMk id="5" creationId="{52116290-EEE4-6CFD-7C21-802A315749BA}"/>
          </ac:picMkLst>
        </pc:picChg>
        <pc:picChg chg="add mod ord modCrop">
          <ac:chgData name="Niccolò Enrico Veronese" userId="a6dce406-8924-43a4-b4ec-360296799afe" providerId="ADAL" clId="{E1E39A1D-DFF5-42CD-86C7-FBFBD290DB0B}" dt="2023-06-03T15:08:36.827" v="1422" actId="1076"/>
          <ac:picMkLst>
            <pc:docMk/>
            <pc:sldMk cId="460653849" sldId="496"/>
            <ac:picMk id="9" creationId="{940D6ACE-A6EC-A452-9A37-38CBD04A3A2A}"/>
          </ac:picMkLst>
        </pc:picChg>
        <pc:picChg chg="add del mod">
          <ac:chgData name="Niccolò Enrico Veronese" userId="a6dce406-8924-43a4-b4ec-360296799afe" providerId="ADAL" clId="{E1E39A1D-DFF5-42CD-86C7-FBFBD290DB0B}" dt="2023-06-03T15:45:36.219" v="1603" actId="478"/>
          <ac:picMkLst>
            <pc:docMk/>
            <pc:sldMk cId="460653849" sldId="496"/>
            <ac:picMk id="10" creationId="{1273B0F9-B8D2-F1AD-BF89-C36BC7902EA5}"/>
          </ac:picMkLst>
        </pc:picChg>
      </pc:sldChg>
      <pc:sldChg chg="add del">
        <pc:chgData name="Niccolò Enrico Veronese" userId="a6dce406-8924-43a4-b4ec-360296799afe" providerId="ADAL" clId="{E1E39A1D-DFF5-42CD-86C7-FBFBD290DB0B}" dt="2023-06-03T14:47:13.257" v="1313" actId="47"/>
        <pc:sldMkLst>
          <pc:docMk/>
          <pc:sldMk cId="2904601545" sldId="496"/>
        </pc:sldMkLst>
      </pc:sldChg>
      <pc:sldChg chg="addSp delSp modSp add mod delAnim modAnim">
        <pc:chgData name="Niccolò Enrico Veronese" userId="a6dce406-8924-43a4-b4ec-360296799afe" providerId="ADAL" clId="{E1E39A1D-DFF5-42CD-86C7-FBFBD290DB0B}" dt="2023-06-03T16:26:23.400" v="1681"/>
        <pc:sldMkLst>
          <pc:docMk/>
          <pc:sldMk cId="1935919548" sldId="497"/>
        </pc:sldMkLst>
        <pc:spChg chg="mod">
          <ac:chgData name="Niccolò Enrico Veronese" userId="a6dce406-8924-43a4-b4ec-360296799afe" providerId="ADAL" clId="{E1E39A1D-DFF5-42CD-86C7-FBFBD290DB0B}" dt="2023-06-03T15:09:16.988" v="1441" actId="20577"/>
          <ac:spMkLst>
            <pc:docMk/>
            <pc:sldMk cId="1935919548" sldId="497"/>
            <ac:spMk id="2" creationId="{6CDCF8CB-2EE9-E5A3-EC96-0AB5940D5C92}"/>
          </ac:spMkLst>
        </pc:spChg>
        <pc:picChg chg="add mod">
          <ac:chgData name="Niccolò Enrico Veronese" userId="a6dce406-8924-43a4-b4ec-360296799afe" providerId="ADAL" clId="{E1E39A1D-DFF5-42CD-86C7-FBFBD290DB0B}" dt="2023-06-03T15:17:44.330" v="1456" actId="14100"/>
          <ac:picMkLst>
            <pc:docMk/>
            <pc:sldMk cId="1935919548" sldId="497"/>
            <ac:picMk id="3" creationId="{BA1661E8-21E9-22F8-3D16-19E7DA3C07A1}"/>
          </ac:picMkLst>
        </pc:picChg>
        <pc:picChg chg="del">
          <ac:chgData name="Niccolò Enrico Veronese" userId="a6dce406-8924-43a4-b4ec-360296799afe" providerId="ADAL" clId="{E1E39A1D-DFF5-42CD-86C7-FBFBD290DB0B}" dt="2023-06-03T15:17:34.005" v="1451" actId="478"/>
          <ac:picMkLst>
            <pc:docMk/>
            <pc:sldMk cId="1935919548" sldId="497"/>
            <ac:picMk id="4" creationId="{A003D750-A72D-7ABB-FCC4-42D6816987F8}"/>
          </ac:picMkLst>
        </pc:picChg>
        <pc:picChg chg="del">
          <ac:chgData name="Niccolò Enrico Veronese" userId="a6dce406-8924-43a4-b4ec-360296799afe" providerId="ADAL" clId="{E1E39A1D-DFF5-42CD-86C7-FBFBD290DB0B}" dt="2023-06-03T15:09:19.272" v="1442" actId="478"/>
          <ac:picMkLst>
            <pc:docMk/>
            <pc:sldMk cId="1935919548" sldId="497"/>
            <ac:picMk id="5" creationId="{D8846697-C64F-19CD-7F24-8973FFC34A61}"/>
          </ac:picMkLst>
        </pc:picChg>
        <pc:picChg chg="add mod">
          <ac:chgData name="Niccolò Enrico Veronese" userId="a6dce406-8924-43a4-b4ec-360296799afe" providerId="ADAL" clId="{E1E39A1D-DFF5-42CD-86C7-FBFBD290DB0B}" dt="2023-06-03T15:17:32.515" v="1450" actId="1076"/>
          <ac:picMkLst>
            <pc:docMk/>
            <pc:sldMk cId="1935919548" sldId="497"/>
            <ac:picMk id="6" creationId="{AFB1D681-C1D0-2657-9AE0-9E4EB63714DF}"/>
          </ac:picMkLst>
        </pc:picChg>
      </pc:sldChg>
      <pc:sldChg chg="add del">
        <pc:chgData name="Niccolò Enrico Veronese" userId="a6dce406-8924-43a4-b4ec-360296799afe" providerId="ADAL" clId="{E1E39A1D-DFF5-42CD-86C7-FBFBD290DB0B}" dt="2023-06-03T14:46:18.191" v="1312"/>
        <pc:sldMkLst>
          <pc:docMk/>
          <pc:sldMk cId="3267217545" sldId="497"/>
        </pc:sldMkLst>
      </pc:sldChg>
      <pc:sldChg chg="addSp delSp modSp add mod">
        <pc:chgData name="Niccolò Enrico Veronese" userId="a6dce406-8924-43a4-b4ec-360296799afe" providerId="ADAL" clId="{E1E39A1D-DFF5-42CD-86C7-FBFBD290DB0B}" dt="2023-06-03T15:19:42.751" v="1468" actId="20577"/>
        <pc:sldMkLst>
          <pc:docMk/>
          <pc:sldMk cId="1552486733" sldId="498"/>
        </pc:sldMkLst>
        <pc:spChg chg="add del mod">
          <ac:chgData name="Niccolò Enrico Veronese" userId="a6dce406-8924-43a4-b4ec-360296799afe" providerId="ADAL" clId="{E1E39A1D-DFF5-42CD-86C7-FBFBD290DB0B}" dt="2023-06-03T15:18:28.866" v="1459" actId="478"/>
          <ac:spMkLst>
            <pc:docMk/>
            <pc:sldMk cId="1552486733" sldId="498"/>
            <ac:spMk id="7" creationId="{AF07BACD-653D-13A7-C04C-98FFB95C753F}"/>
          </ac:spMkLst>
        </pc:spChg>
        <pc:spChg chg="mod">
          <ac:chgData name="Niccolò Enrico Veronese" userId="a6dce406-8924-43a4-b4ec-360296799afe" providerId="ADAL" clId="{E1E39A1D-DFF5-42CD-86C7-FBFBD290DB0B}" dt="2023-06-03T15:19:42.751" v="1468" actId="20577"/>
          <ac:spMkLst>
            <pc:docMk/>
            <pc:sldMk cId="1552486733" sldId="498"/>
            <ac:spMk id="11" creationId="{FB96844C-D863-C10E-B530-34DD2F0AA9B7}"/>
          </ac:spMkLst>
        </pc:spChg>
        <pc:picChg chg="del">
          <ac:chgData name="Niccolò Enrico Veronese" userId="a6dce406-8924-43a4-b4ec-360296799afe" providerId="ADAL" clId="{E1E39A1D-DFF5-42CD-86C7-FBFBD290DB0B}" dt="2023-06-03T15:18:25.277" v="1458" actId="478"/>
          <ac:picMkLst>
            <pc:docMk/>
            <pc:sldMk cId="1552486733" sldId="498"/>
            <ac:picMk id="5" creationId="{D71FC659-B56C-7DE6-8C31-C22E3D5589DC}"/>
          </ac:picMkLst>
        </pc:picChg>
        <pc:picChg chg="add mod">
          <ac:chgData name="Niccolò Enrico Veronese" userId="a6dce406-8924-43a4-b4ec-360296799afe" providerId="ADAL" clId="{E1E39A1D-DFF5-42CD-86C7-FBFBD290DB0B}" dt="2023-06-03T15:19:28.595" v="1463" actId="1076"/>
          <ac:picMkLst>
            <pc:docMk/>
            <pc:sldMk cId="1552486733" sldId="498"/>
            <ac:picMk id="13" creationId="{8148D043-2C4E-4EB4-7983-CB5989BC51DA}"/>
          </ac:picMkLst>
        </pc:picChg>
      </pc:sldChg>
      <pc:sldChg chg="addSp delSp modSp add mod">
        <pc:chgData name="Niccolò Enrico Veronese" userId="a6dce406-8924-43a4-b4ec-360296799afe" providerId="ADAL" clId="{E1E39A1D-DFF5-42CD-86C7-FBFBD290DB0B}" dt="2023-06-03T15:23:17.866" v="1506" actId="1076"/>
        <pc:sldMkLst>
          <pc:docMk/>
          <pc:sldMk cId="3156066333" sldId="499"/>
        </pc:sldMkLst>
        <pc:spChg chg="mod">
          <ac:chgData name="Niccolò Enrico Veronese" userId="a6dce406-8924-43a4-b4ec-360296799afe" providerId="ADAL" clId="{E1E39A1D-DFF5-42CD-86C7-FBFBD290DB0B}" dt="2023-06-03T15:20:02.780" v="1472" actId="20577"/>
          <ac:spMkLst>
            <pc:docMk/>
            <pc:sldMk cId="3156066333" sldId="499"/>
            <ac:spMk id="2" creationId="{6CDCF8CB-2EE9-E5A3-EC96-0AB5940D5C92}"/>
          </ac:spMkLst>
        </pc:spChg>
        <pc:spChg chg="del">
          <ac:chgData name="Niccolò Enrico Veronese" userId="a6dce406-8924-43a4-b4ec-360296799afe" providerId="ADAL" clId="{E1E39A1D-DFF5-42CD-86C7-FBFBD290DB0B}" dt="2023-06-03T15:20:07.591" v="1473" actId="478"/>
          <ac:spMkLst>
            <pc:docMk/>
            <pc:sldMk cId="3156066333" sldId="499"/>
            <ac:spMk id="3" creationId="{2F1D8DE8-EFEA-6786-4E7A-1E6C6BDF3612}"/>
          </ac:spMkLst>
        </pc:spChg>
        <pc:spChg chg="mod">
          <ac:chgData name="Niccolò Enrico Veronese" userId="a6dce406-8924-43a4-b4ec-360296799afe" providerId="ADAL" clId="{E1E39A1D-DFF5-42CD-86C7-FBFBD290DB0B}" dt="2023-06-03T15:20:16.863" v="1478" actId="20577"/>
          <ac:spMkLst>
            <pc:docMk/>
            <pc:sldMk cId="3156066333" sldId="499"/>
            <ac:spMk id="6" creationId="{55EB1469-03FD-09FF-4180-3F6D313569E7}"/>
          </ac:spMkLst>
        </pc:spChg>
        <pc:spChg chg="mod">
          <ac:chgData name="Niccolò Enrico Veronese" userId="a6dce406-8924-43a4-b4ec-360296799afe" providerId="ADAL" clId="{E1E39A1D-DFF5-42CD-86C7-FBFBD290DB0B}" dt="2023-06-03T15:20:27.169" v="1483" actId="20577"/>
          <ac:spMkLst>
            <pc:docMk/>
            <pc:sldMk cId="3156066333" sldId="499"/>
            <ac:spMk id="7" creationId="{E9D73345-90EE-38AF-420C-2B67AE0E83C1}"/>
          </ac:spMkLst>
        </pc:spChg>
        <pc:picChg chg="del">
          <ac:chgData name="Niccolò Enrico Veronese" userId="a6dce406-8924-43a4-b4ec-360296799afe" providerId="ADAL" clId="{E1E39A1D-DFF5-42CD-86C7-FBFBD290DB0B}" dt="2023-06-03T15:20:31.290" v="1485" actId="478"/>
          <ac:picMkLst>
            <pc:docMk/>
            <pc:sldMk cId="3156066333" sldId="499"/>
            <ac:picMk id="5" creationId="{52116290-EEE4-6CFD-7C21-802A315749BA}"/>
          </ac:picMkLst>
        </pc:picChg>
        <pc:picChg chg="add mod ord modCrop">
          <ac:chgData name="Niccolò Enrico Veronese" userId="a6dce406-8924-43a4-b4ec-360296799afe" providerId="ADAL" clId="{E1E39A1D-DFF5-42CD-86C7-FBFBD290DB0B}" dt="2023-06-03T15:23:15.017" v="1505" actId="1076"/>
          <ac:picMkLst>
            <pc:docMk/>
            <pc:sldMk cId="3156066333" sldId="499"/>
            <ac:picMk id="8" creationId="{446EDD3F-FDCE-CF28-6B37-DC02D4828FFC}"/>
          </ac:picMkLst>
        </pc:picChg>
        <pc:picChg chg="del">
          <ac:chgData name="Niccolò Enrico Veronese" userId="a6dce406-8924-43a4-b4ec-360296799afe" providerId="ADAL" clId="{E1E39A1D-DFF5-42CD-86C7-FBFBD290DB0B}" dt="2023-06-03T15:20:29.714" v="1484" actId="478"/>
          <ac:picMkLst>
            <pc:docMk/>
            <pc:sldMk cId="3156066333" sldId="499"/>
            <ac:picMk id="9" creationId="{940D6ACE-A6EC-A452-9A37-38CBD04A3A2A}"/>
          </ac:picMkLst>
        </pc:picChg>
        <pc:picChg chg="add mod ord modCrop">
          <ac:chgData name="Niccolò Enrico Veronese" userId="a6dce406-8924-43a4-b4ec-360296799afe" providerId="ADAL" clId="{E1E39A1D-DFF5-42CD-86C7-FBFBD290DB0B}" dt="2023-06-03T15:23:17.866" v="1506" actId="1076"/>
          <ac:picMkLst>
            <pc:docMk/>
            <pc:sldMk cId="3156066333" sldId="499"/>
            <ac:picMk id="11" creationId="{607542B6-F15C-D77C-E33B-7B41E1286635}"/>
          </ac:picMkLst>
        </pc:picChg>
      </pc:sldChg>
      <pc:sldChg chg="add del">
        <pc:chgData name="Niccolò Enrico Veronese" userId="a6dce406-8924-43a4-b4ec-360296799afe" providerId="ADAL" clId="{E1E39A1D-DFF5-42CD-86C7-FBFBD290DB0B}" dt="2023-06-03T15:23:36.602" v="1508"/>
        <pc:sldMkLst>
          <pc:docMk/>
          <pc:sldMk cId="2376651055" sldId="500"/>
        </pc:sldMkLst>
      </pc:sldChg>
      <pc:sldChg chg="addSp delSp modSp add mod delAnim">
        <pc:chgData name="Niccolò Enrico Veronese" userId="a6dce406-8924-43a4-b4ec-360296799afe" providerId="ADAL" clId="{E1E39A1D-DFF5-42CD-86C7-FBFBD290DB0B}" dt="2023-06-03T15:24:09.009" v="1525" actId="20577"/>
        <pc:sldMkLst>
          <pc:docMk/>
          <pc:sldMk cId="3239892747" sldId="500"/>
        </pc:sldMkLst>
        <pc:spChg chg="mod">
          <ac:chgData name="Niccolò Enrico Veronese" userId="a6dce406-8924-43a4-b4ec-360296799afe" providerId="ADAL" clId="{E1E39A1D-DFF5-42CD-86C7-FBFBD290DB0B}" dt="2023-06-03T15:23:53.754" v="1512" actId="20577"/>
          <ac:spMkLst>
            <pc:docMk/>
            <pc:sldMk cId="3239892747" sldId="500"/>
            <ac:spMk id="2" creationId="{6CDCF8CB-2EE9-E5A3-EC96-0AB5940D5C92}"/>
          </ac:spMkLst>
        </pc:spChg>
        <pc:spChg chg="add mod">
          <ac:chgData name="Niccolò Enrico Veronese" userId="a6dce406-8924-43a4-b4ec-360296799afe" providerId="ADAL" clId="{E1E39A1D-DFF5-42CD-86C7-FBFBD290DB0B}" dt="2023-06-03T15:24:09.009" v="1525" actId="20577"/>
          <ac:spMkLst>
            <pc:docMk/>
            <pc:sldMk cId="3239892747" sldId="500"/>
            <ac:spMk id="4" creationId="{29E453FC-FB44-9C90-A317-521D79E90BD4}"/>
          </ac:spMkLst>
        </pc:spChg>
        <pc:picChg chg="del">
          <ac:chgData name="Niccolò Enrico Veronese" userId="a6dce406-8924-43a4-b4ec-360296799afe" providerId="ADAL" clId="{E1E39A1D-DFF5-42CD-86C7-FBFBD290DB0B}" dt="2023-06-03T15:23:58.418" v="1514" actId="478"/>
          <ac:picMkLst>
            <pc:docMk/>
            <pc:sldMk cId="3239892747" sldId="500"/>
            <ac:picMk id="3" creationId="{BA1661E8-21E9-22F8-3D16-19E7DA3C07A1}"/>
          </ac:picMkLst>
        </pc:picChg>
        <pc:picChg chg="del">
          <ac:chgData name="Niccolò Enrico Veronese" userId="a6dce406-8924-43a4-b4ec-360296799afe" providerId="ADAL" clId="{E1E39A1D-DFF5-42CD-86C7-FBFBD290DB0B}" dt="2023-06-03T15:23:56.886" v="1513" actId="478"/>
          <ac:picMkLst>
            <pc:docMk/>
            <pc:sldMk cId="3239892747" sldId="500"/>
            <ac:picMk id="6" creationId="{AFB1D681-C1D0-2657-9AE0-9E4EB63714DF}"/>
          </ac:picMkLst>
        </pc:picChg>
      </pc:sldChg>
      <pc:sldChg chg="addSp delSp modSp add del mod modClrScheme chgLayout">
        <pc:chgData name="Niccolò Enrico Veronese" userId="a6dce406-8924-43a4-b4ec-360296799afe" providerId="ADAL" clId="{E1E39A1D-DFF5-42CD-86C7-FBFBD290DB0B}" dt="2023-06-06T07:19:45.922" v="2202" actId="47"/>
        <pc:sldMkLst>
          <pc:docMk/>
          <pc:sldMk cId="2927069177" sldId="501"/>
        </pc:sldMkLst>
        <pc:spChg chg="mod">
          <ac:chgData name="Niccolò Enrico Veronese" userId="a6dce406-8924-43a4-b4ec-360296799afe" providerId="ADAL" clId="{E1E39A1D-DFF5-42CD-86C7-FBFBD290DB0B}" dt="2023-06-03T15:36:05.987" v="1544" actId="26606"/>
          <ac:spMkLst>
            <pc:docMk/>
            <pc:sldMk cId="2927069177" sldId="501"/>
            <ac:spMk id="2" creationId="{6CDCF8CB-2EE9-E5A3-EC96-0AB5940D5C92}"/>
          </ac:spMkLst>
        </pc:spChg>
        <pc:spChg chg="del">
          <ac:chgData name="Niccolò Enrico Veronese" userId="a6dce406-8924-43a4-b4ec-360296799afe" providerId="ADAL" clId="{E1E39A1D-DFF5-42CD-86C7-FBFBD290DB0B}" dt="2023-06-03T15:35:06.288" v="1541" actId="478"/>
          <ac:spMkLst>
            <pc:docMk/>
            <pc:sldMk cId="2927069177" sldId="501"/>
            <ac:spMk id="4" creationId="{29E453FC-FB44-9C90-A317-521D79E90BD4}"/>
          </ac:spMkLst>
        </pc:spChg>
        <pc:spChg chg="add del mod">
          <ac:chgData name="Niccolò Enrico Veronese" userId="a6dce406-8924-43a4-b4ec-360296799afe" providerId="ADAL" clId="{E1E39A1D-DFF5-42CD-86C7-FBFBD290DB0B}" dt="2023-06-03T15:36:05.987" v="1544" actId="26606"/>
          <ac:spMkLst>
            <pc:docMk/>
            <pc:sldMk cId="2927069177" sldId="501"/>
            <ac:spMk id="10" creationId="{B48F6FF2-19E4-81EB-DEAD-F02BC4C87117}"/>
          </ac:spMkLst>
        </pc:spChg>
        <pc:graphicFrameChg chg="add mod modGraphic">
          <ac:chgData name="Niccolò Enrico Veronese" userId="a6dce406-8924-43a4-b4ec-360296799afe" providerId="ADAL" clId="{E1E39A1D-DFF5-42CD-86C7-FBFBD290DB0B}" dt="2023-06-03T15:38:46.169" v="1589" actId="1076"/>
          <ac:graphicFrameMkLst>
            <pc:docMk/>
            <pc:sldMk cId="2927069177" sldId="501"/>
            <ac:graphicFrameMk id="6" creationId="{5D1FDAD4-BED0-AF3F-6DF5-C0ED50493661}"/>
          </ac:graphicFrameMkLst>
        </pc:graphicFrameChg>
        <pc:picChg chg="add mod modCrop">
          <ac:chgData name="Niccolò Enrico Veronese" userId="a6dce406-8924-43a4-b4ec-360296799afe" providerId="ADAL" clId="{E1E39A1D-DFF5-42CD-86C7-FBFBD290DB0B}" dt="2023-06-03T15:39:27.681" v="1595" actId="1076"/>
          <ac:picMkLst>
            <pc:docMk/>
            <pc:sldMk cId="2927069177" sldId="501"/>
            <ac:picMk id="5" creationId="{A8AF2C57-BCD4-8F63-40D7-2785562AF946}"/>
          </ac:picMkLst>
        </pc:picChg>
      </pc:sldChg>
      <pc:sldChg chg="modSp add mod">
        <pc:chgData name="Niccolò Enrico Veronese" userId="a6dce406-8924-43a4-b4ec-360296799afe" providerId="ADAL" clId="{E1E39A1D-DFF5-42CD-86C7-FBFBD290DB0B}" dt="2023-06-03T15:50:45.917" v="1611" actId="113"/>
        <pc:sldMkLst>
          <pc:docMk/>
          <pc:sldMk cId="1857552425" sldId="502"/>
        </pc:sldMkLst>
        <pc:spChg chg="mod">
          <ac:chgData name="Niccolò Enrico Veronese" userId="a6dce406-8924-43a4-b4ec-360296799afe" providerId="ADAL" clId="{E1E39A1D-DFF5-42CD-86C7-FBFBD290DB0B}" dt="2023-06-03T15:50:41.859" v="1610" actId="113"/>
          <ac:spMkLst>
            <pc:docMk/>
            <pc:sldMk cId="1857552425" sldId="502"/>
            <ac:spMk id="5" creationId="{11E37F9D-BB93-F88A-FA48-E1C67764B97F}"/>
          </ac:spMkLst>
        </pc:spChg>
        <pc:spChg chg="mod">
          <ac:chgData name="Niccolò Enrico Veronese" userId="a6dce406-8924-43a4-b4ec-360296799afe" providerId="ADAL" clId="{E1E39A1D-DFF5-42CD-86C7-FBFBD290DB0B}" dt="2023-06-03T15:50:45.917" v="1611" actId="113"/>
          <ac:spMkLst>
            <pc:docMk/>
            <pc:sldMk cId="1857552425" sldId="502"/>
            <ac:spMk id="6" creationId="{8EF8E8CD-5374-83FC-F8EB-9BF2ADA46BD2}"/>
          </ac:spMkLst>
        </pc:spChg>
        <pc:graphicFrameChg chg="mod">
          <ac:chgData name="Niccolò Enrico Veronese" userId="a6dce406-8924-43a4-b4ec-360296799afe" providerId="ADAL" clId="{E1E39A1D-DFF5-42CD-86C7-FBFBD290DB0B}" dt="2023-06-03T15:50:37.539" v="1609" actId="1582"/>
          <ac:graphicFrameMkLst>
            <pc:docMk/>
            <pc:sldMk cId="1857552425" sldId="502"/>
            <ac:graphicFrameMk id="2" creationId="{64246CB1-9B97-4643-733A-E71544629222}"/>
          </ac:graphicFrameMkLst>
        </pc:graphicFrameChg>
      </pc:sldChg>
      <pc:sldChg chg="addSp delSp modSp add mod">
        <pc:chgData name="Niccolò Enrico Veronese" userId="a6dce406-8924-43a4-b4ec-360296799afe" providerId="ADAL" clId="{E1E39A1D-DFF5-42CD-86C7-FBFBD290DB0B}" dt="2023-06-06T09:56:33.024" v="2722" actId="20577"/>
        <pc:sldMkLst>
          <pc:docMk/>
          <pc:sldMk cId="1325072885" sldId="503"/>
        </pc:sldMkLst>
        <pc:spChg chg="del">
          <ac:chgData name="Niccolò Enrico Veronese" userId="a6dce406-8924-43a4-b4ec-360296799afe" providerId="ADAL" clId="{E1E39A1D-DFF5-42CD-86C7-FBFBD290DB0B}" dt="2023-06-03T15:51:37.897" v="1626" actId="478"/>
          <ac:spMkLst>
            <pc:docMk/>
            <pc:sldMk cId="1325072885" sldId="503"/>
            <ac:spMk id="2" creationId="{590A215D-BE9E-BA3A-9625-E59E9ECBD2DA}"/>
          </ac:spMkLst>
        </pc:spChg>
        <pc:spChg chg="del mod">
          <ac:chgData name="Niccolò Enrico Veronese" userId="a6dce406-8924-43a4-b4ec-360296799afe" providerId="ADAL" clId="{E1E39A1D-DFF5-42CD-86C7-FBFBD290DB0B}" dt="2023-06-03T16:29:55.106" v="1684" actId="478"/>
          <ac:spMkLst>
            <pc:docMk/>
            <pc:sldMk cId="1325072885" sldId="503"/>
            <ac:spMk id="3" creationId="{37CDB53F-031D-37FD-6A1D-A41CA57BCD01}"/>
          </ac:spMkLst>
        </pc:spChg>
        <pc:spChg chg="mod">
          <ac:chgData name="Niccolò Enrico Veronese" userId="a6dce406-8924-43a4-b4ec-360296799afe" providerId="ADAL" clId="{E1E39A1D-DFF5-42CD-86C7-FBFBD290DB0B}" dt="2023-06-03T15:51:20.964" v="1618" actId="20577"/>
          <ac:spMkLst>
            <pc:docMk/>
            <pc:sldMk cId="1325072885" sldId="503"/>
            <ac:spMk id="4" creationId="{AD9FCEF9-E29E-441B-46C8-2068F8584A7D}"/>
          </ac:spMkLst>
        </pc:spChg>
        <pc:spChg chg="add mod">
          <ac:chgData name="Niccolò Enrico Veronese" userId="a6dce406-8924-43a4-b4ec-360296799afe" providerId="ADAL" clId="{E1E39A1D-DFF5-42CD-86C7-FBFBD290DB0B}" dt="2023-06-06T09:56:21.989" v="2719" actId="15"/>
          <ac:spMkLst>
            <pc:docMk/>
            <pc:sldMk cId="1325072885" sldId="503"/>
            <ac:spMk id="6" creationId="{DF22F763-C557-DD0C-6791-D66628A8474F}"/>
          </ac:spMkLst>
        </pc:spChg>
        <pc:spChg chg="add del mod">
          <ac:chgData name="Niccolò Enrico Veronese" userId="a6dce406-8924-43a4-b4ec-360296799afe" providerId="ADAL" clId="{E1E39A1D-DFF5-42CD-86C7-FBFBD290DB0B}" dt="2023-06-03T16:35:44.903" v="1710" actId="478"/>
          <ac:spMkLst>
            <pc:docMk/>
            <pc:sldMk cId="1325072885" sldId="503"/>
            <ac:spMk id="8" creationId="{BB73B6D8-3A51-45C7-1362-373E0E5FEBFF}"/>
          </ac:spMkLst>
        </pc:spChg>
        <pc:spChg chg="mod">
          <ac:chgData name="Niccolò Enrico Veronese" userId="a6dce406-8924-43a4-b4ec-360296799afe" providerId="ADAL" clId="{E1E39A1D-DFF5-42CD-86C7-FBFBD290DB0B}" dt="2023-06-06T09:56:33.024" v="2722" actId="20577"/>
          <ac:spMkLst>
            <pc:docMk/>
            <pc:sldMk cId="1325072885" sldId="503"/>
            <ac:spMk id="11" creationId="{4EA2AE59-DD46-A686-DB0C-97B669197CA8}"/>
          </ac:spMkLst>
        </pc:spChg>
        <pc:picChg chg="add mod">
          <ac:chgData name="Niccolò Enrico Veronese" userId="a6dce406-8924-43a4-b4ec-360296799afe" providerId="ADAL" clId="{E1E39A1D-DFF5-42CD-86C7-FBFBD290DB0B}" dt="2023-06-03T15:53:21.440" v="1631" actId="1076"/>
          <ac:picMkLst>
            <pc:docMk/>
            <pc:sldMk cId="1325072885" sldId="503"/>
            <ac:picMk id="5" creationId="{1CA7DD2D-A187-A4BC-3B8E-B69DA159256D}"/>
          </ac:picMkLst>
        </pc:picChg>
      </pc:sldChg>
      <pc:sldChg chg="addSp delSp modSp add mod">
        <pc:chgData name="Niccolò Enrico Veronese" userId="a6dce406-8924-43a4-b4ec-360296799afe" providerId="ADAL" clId="{E1E39A1D-DFF5-42CD-86C7-FBFBD290DB0B}" dt="2023-06-06T10:02:34.091" v="2790" actId="12"/>
        <pc:sldMkLst>
          <pc:docMk/>
          <pc:sldMk cId="1108435967" sldId="504"/>
        </pc:sldMkLst>
        <pc:spChg chg="mod">
          <ac:chgData name="Niccolò Enrico Veronese" userId="a6dce406-8924-43a4-b4ec-360296799afe" providerId="ADAL" clId="{E1E39A1D-DFF5-42CD-86C7-FBFBD290DB0B}" dt="2023-06-03T15:57:32.858" v="1652" actId="20577"/>
          <ac:spMkLst>
            <pc:docMk/>
            <pc:sldMk cId="1108435967" sldId="504"/>
            <ac:spMk id="2" creationId="{8C8FCEE9-F943-0022-63FB-8FF4BF2B8217}"/>
          </ac:spMkLst>
        </pc:spChg>
        <pc:spChg chg="mod">
          <ac:chgData name="Niccolò Enrico Veronese" userId="a6dce406-8924-43a4-b4ec-360296799afe" providerId="ADAL" clId="{E1E39A1D-DFF5-42CD-86C7-FBFBD290DB0B}" dt="2023-06-06T10:02:34.091" v="2790" actId="12"/>
          <ac:spMkLst>
            <pc:docMk/>
            <pc:sldMk cId="1108435967" sldId="504"/>
            <ac:spMk id="3" creationId="{12958BD5-E777-70D0-CD71-9C41679CAFB9}"/>
          </ac:spMkLst>
        </pc:spChg>
        <pc:spChg chg="mod">
          <ac:chgData name="Niccolò Enrico Veronese" userId="a6dce406-8924-43a4-b4ec-360296799afe" providerId="ADAL" clId="{E1E39A1D-DFF5-42CD-86C7-FBFBD290DB0B}" dt="2023-06-06T09:59:08.691" v="2736" actId="207"/>
          <ac:spMkLst>
            <pc:docMk/>
            <pc:sldMk cId="1108435967" sldId="504"/>
            <ac:spMk id="5" creationId="{D080EE73-AAF9-668B-A740-7CE794FA681C}"/>
          </ac:spMkLst>
        </pc:spChg>
        <pc:spChg chg="mod">
          <ac:chgData name="Niccolò Enrico Veronese" userId="a6dce406-8924-43a4-b4ec-360296799afe" providerId="ADAL" clId="{E1E39A1D-DFF5-42CD-86C7-FBFBD290DB0B}" dt="2023-06-03T16:00:04.535" v="1677" actId="1076"/>
          <ac:spMkLst>
            <pc:docMk/>
            <pc:sldMk cId="1108435967" sldId="504"/>
            <ac:spMk id="7" creationId="{CA240A2E-6144-9213-924C-222D2D95BEBF}"/>
          </ac:spMkLst>
        </pc:spChg>
        <pc:spChg chg="mod">
          <ac:chgData name="Niccolò Enrico Veronese" userId="a6dce406-8924-43a4-b4ec-360296799afe" providerId="ADAL" clId="{E1E39A1D-DFF5-42CD-86C7-FBFBD290DB0B}" dt="2023-06-06T09:59:28.409" v="2737" actId="207"/>
          <ac:spMkLst>
            <pc:docMk/>
            <pc:sldMk cId="1108435967" sldId="504"/>
            <ac:spMk id="8" creationId="{7185EA81-BCDC-81F0-5273-6244B86EA4B8}"/>
          </ac:spMkLst>
        </pc:spChg>
        <pc:spChg chg="mod">
          <ac:chgData name="Niccolò Enrico Veronese" userId="a6dce406-8924-43a4-b4ec-360296799afe" providerId="ADAL" clId="{E1E39A1D-DFF5-42CD-86C7-FBFBD290DB0B}" dt="2023-06-06T09:59:00.690" v="2735" actId="207"/>
          <ac:spMkLst>
            <pc:docMk/>
            <pc:sldMk cId="1108435967" sldId="504"/>
            <ac:spMk id="9" creationId="{1F758D75-1A5C-F7E1-E6B1-579FC2D4089F}"/>
          </ac:spMkLst>
        </pc:spChg>
        <pc:spChg chg="mod">
          <ac:chgData name="Niccolò Enrico Veronese" userId="a6dce406-8924-43a4-b4ec-360296799afe" providerId="ADAL" clId="{E1E39A1D-DFF5-42CD-86C7-FBFBD290DB0B}" dt="2023-06-06T10:01:58.713" v="2787" actId="20577"/>
          <ac:spMkLst>
            <pc:docMk/>
            <pc:sldMk cId="1108435967" sldId="504"/>
            <ac:spMk id="20" creationId="{84C0BDEC-9C95-196D-8C3F-8D614A43FAF3}"/>
          </ac:spMkLst>
        </pc:spChg>
        <pc:picChg chg="add mod">
          <ac:chgData name="Niccolò Enrico Veronese" userId="a6dce406-8924-43a4-b4ec-360296799afe" providerId="ADAL" clId="{E1E39A1D-DFF5-42CD-86C7-FBFBD290DB0B}" dt="2023-06-06T09:58:46.324" v="2734" actId="1076"/>
          <ac:picMkLst>
            <pc:docMk/>
            <pc:sldMk cId="1108435967" sldId="504"/>
            <ac:picMk id="10" creationId="{0E6E8D3F-23BC-F4D7-29D6-AAB25B7AE013}"/>
          </ac:picMkLst>
        </pc:picChg>
        <pc:picChg chg="del">
          <ac:chgData name="Niccolò Enrico Veronese" userId="a6dce406-8924-43a4-b4ec-360296799afe" providerId="ADAL" clId="{E1E39A1D-DFF5-42CD-86C7-FBFBD290DB0B}" dt="2023-06-06T09:58:43.155" v="2732" actId="478"/>
          <ac:picMkLst>
            <pc:docMk/>
            <pc:sldMk cId="1108435967" sldId="504"/>
            <ac:picMk id="28" creationId="{28D75A96-C414-1216-B24C-1FC096E84A17}"/>
          </ac:picMkLst>
        </pc:picChg>
      </pc:sldChg>
      <pc:sldChg chg="addSp delSp modSp add mod">
        <pc:chgData name="Niccolò Enrico Veronese" userId="a6dce406-8924-43a4-b4ec-360296799afe" providerId="ADAL" clId="{E1E39A1D-DFF5-42CD-86C7-FBFBD290DB0B}" dt="2023-06-06T09:57:09.843" v="2729" actId="113"/>
        <pc:sldMkLst>
          <pc:docMk/>
          <pc:sldMk cId="785371391" sldId="505"/>
        </pc:sldMkLst>
        <pc:spChg chg="add mod">
          <ac:chgData name="Niccolò Enrico Veronese" userId="a6dce406-8924-43a4-b4ec-360296799afe" providerId="ADAL" clId="{E1E39A1D-DFF5-42CD-86C7-FBFBD290DB0B}" dt="2023-06-03T16:37:00.695" v="1719" actId="1076"/>
          <ac:spMkLst>
            <pc:docMk/>
            <pc:sldMk cId="785371391" sldId="505"/>
            <ac:spMk id="3" creationId="{5AAA22D2-793E-B6E2-C9A6-C40C192836D7}"/>
          </ac:spMkLst>
        </pc:spChg>
        <pc:spChg chg="add del mod">
          <ac:chgData name="Niccolò Enrico Veronese" userId="a6dce406-8924-43a4-b4ec-360296799afe" providerId="ADAL" clId="{E1E39A1D-DFF5-42CD-86C7-FBFBD290DB0B}" dt="2023-06-03T16:35:02.675" v="1701" actId="478"/>
          <ac:spMkLst>
            <pc:docMk/>
            <pc:sldMk cId="785371391" sldId="505"/>
            <ac:spMk id="6" creationId="{88F3E548-C37C-25B1-0A9A-136A2EEDC6FE}"/>
          </ac:spMkLst>
        </pc:spChg>
        <pc:spChg chg="del">
          <ac:chgData name="Niccolò Enrico Veronese" userId="a6dce406-8924-43a4-b4ec-360296799afe" providerId="ADAL" clId="{E1E39A1D-DFF5-42CD-86C7-FBFBD290DB0B}" dt="2023-06-03T16:35:05.842" v="1702" actId="478"/>
          <ac:spMkLst>
            <pc:docMk/>
            <pc:sldMk cId="785371391" sldId="505"/>
            <ac:spMk id="7" creationId="{EB095B8A-568D-62F8-FE08-5911F99FBAFD}"/>
          </ac:spMkLst>
        </pc:spChg>
        <pc:spChg chg="del">
          <ac:chgData name="Niccolò Enrico Veronese" userId="a6dce406-8924-43a4-b4ec-360296799afe" providerId="ADAL" clId="{E1E39A1D-DFF5-42CD-86C7-FBFBD290DB0B}" dt="2023-06-03T16:35:09.041" v="1703" actId="478"/>
          <ac:spMkLst>
            <pc:docMk/>
            <pc:sldMk cId="785371391" sldId="505"/>
            <ac:spMk id="8" creationId="{2EF7A583-2192-489E-5436-DF746995DA71}"/>
          </ac:spMkLst>
        </pc:spChg>
        <pc:spChg chg="add mod">
          <ac:chgData name="Niccolò Enrico Veronese" userId="a6dce406-8924-43a4-b4ec-360296799afe" providerId="ADAL" clId="{E1E39A1D-DFF5-42CD-86C7-FBFBD290DB0B}" dt="2023-06-03T16:37:08.593" v="1720" actId="1076"/>
          <ac:spMkLst>
            <pc:docMk/>
            <pc:sldMk cId="785371391" sldId="505"/>
            <ac:spMk id="10" creationId="{1092A1DA-05AA-AF35-D210-6C0FD12FD672}"/>
          </ac:spMkLst>
        </pc:spChg>
        <pc:spChg chg="mod">
          <ac:chgData name="Niccolò Enrico Veronese" userId="a6dce406-8924-43a4-b4ec-360296799afe" providerId="ADAL" clId="{E1E39A1D-DFF5-42CD-86C7-FBFBD290DB0B}" dt="2023-06-06T09:57:09.843" v="2729" actId="113"/>
          <ac:spMkLst>
            <pc:docMk/>
            <pc:sldMk cId="785371391" sldId="505"/>
            <ac:spMk id="12" creationId="{A5EE391A-E8E1-AF4F-2AC4-E4E5E0C4A30A}"/>
          </ac:spMkLst>
        </pc:spChg>
        <pc:spChg chg="add del">
          <ac:chgData name="Niccolò Enrico Veronese" userId="a6dce406-8924-43a4-b4ec-360296799afe" providerId="ADAL" clId="{E1E39A1D-DFF5-42CD-86C7-FBFBD290DB0B}" dt="2023-06-03T16:39:34.862" v="1726" actId="22"/>
          <ac:spMkLst>
            <pc:docMk/>
            <pc:sldMk cId="785371391" sldId="505"/>
            <ac:spMk id="16" creationId="{A8BCBC93-C8CD-6B78-6FA6-C34D93CEC713}"/>
          </ac:spMkLst>
        </pc:spChg>
        <pc:picChg chg="del">
          <ac:chgData name="Niccolò Enrico Veronese" userId="a6dce406-8924-43a4-b4ec-360296799afe" providerId="ADAL" clId="{E1E39A1D-DFF5-42CD-86C7-FBFBD290DB0B}" dt="2023-06-03T16:34:59.171" v="1700" actId="478"/>
          <ac:picMkLst>
            <pc:docMk/>
            <pc:sldMk cId="785371391" sldId="505"/>
            <ac:picMk id="4" creationId="{09AB9100-1F69-8DA8-8CCD-E0C45A4BDF2B}"/>
          </ac:picMkLst>
        </pc:picChg>
        <pc:picChg chg="del">
          <ac:chgData name="Niccolò Enrico Veronese" userId="a6dce406-8924-43a4-b4ec-360296799afe" providerId="ADAL" clId="{E1E39A1D-DFF5-42CD-86C7-FBFBD290DB0B}" dt="2023-06-03T16:34:14.626" v="1694" actId="478"/>
          <ac:picMkLst>
            <pc:docMk/>
            <pc:sldMk cId="785371391" sldId="505"/>
            <ac:picMk id="11" creationId="{350DD334-1F6E-7274-5371-AFE3958B65A6}"/>
          </ac:picMkLst>
        </pc:picChg>
        <pc:picChg chg="add mod">
          <ac:chgData name="Niccolò Enrico Veronese" userId="a6dce406-8924-43a4-b4ec-360296799afe" providerId="ADAL" clId="{E1E39A1D-DFF5-42CD-86C7-FBFBD290DB0B}" dt="2023-06-03T16:38:40.176" v="1724" actId="1076"/>
          <ac:picMkLst>
            <pc:docMk/>
            <pc:sldMk cId="785371391" sldId="505"/>
            <ac:picMk id="14" creationId="{A33215BC-32CE-77E7-59A6-9A8D9B1F94DA}"/>
          </ac:picMkLst>
        </pc:picChg>
      </pc:sldChg>
      <pc:sldChg chg="addSp delSp modSp add mod">
        <pc:chgData name="Niccolò Enrico Veronese" userId="a6dce406-8924-43a4-b4ec-360296799afe" providerId="ADAL" clId="{E1E39A1D-DFF5-42CD-86C7-FBFBD290DB0B}" dt="2023-06-06T10:09:51.776" v="2877" actId="20577"/>
        <pc:sldMkLst>
          <pc:docMk/>
          <pc:sldMk cId="4018855081" sldId="506"/>
        </pc:sldMkLst>
        <pc:spChg chg="mod">
          <ac:chgData name="Niccolò Enrico Veronese" userId="a6dce406-8924-43a4-b4ec-360296799afe" providerId="ADAL" clId="{E1E39A1D-DFF5-42CD-86C7-FBFBD290DB0B}" dt="2023-06-06T10:09:51.776" v="2877" actId="20577"/>
          <ac:spMkLst>
            <pc:docMk/>
            <pc:sldMk cId="4018855081" sldId="506"/>
            <ac:spMk id="3" creationId="{81C88F2E-A667-55B4-8A8F-E34F3B79CA6F}"/>
          </ac:spMkLst>
        </pc:spChg>
        <pc:spChg chg="mod">
          <ac:chgData name="Niccolò Enrico Veronese" userId="a6dce406-8924-43a4-b4ec-360296799afe" providerId="ADAL" clId="{E1E39A1D-DFF5-42CD-86C7-FBFBD290DB0B}" dt="2023-06-06T10:05:49.173" v="2843" actId="2711"/>
          <ac:spMkLst>
            <pc:docMk/>
            <pc:sldMk cId="4018855081" sldId="506"/>
            <ac:spMk id="6" creationId="{6390C459-DC34-F222-3458-F58C61AF784D}"/>
          </ac:spMkLst>
        </pc:spChg>
        <pc:spChg chg="mod">
          <ac:chgData name="Niccolò Enrico Veronese" userId="a6dce406-8924-43a4-b4ec-360296799afe" providerId="ADAL" clId="{E1E39A1D-DFF5-42CD-86C7-FBFBD290DB0B}" dt="2023-06-06T10:05:56.318" v="2844" actId="2711"/>
          <ac:spMkLst>
            <pc:docMk/>
            <pc:sldMk cId="4018855081" sldId="506"/>
            <ac:spMk id="7" creationId="{F9AC6610-3827-8DEC-DCD1-0A56546B0F5A}"/>
          </ac:spMkLst>
        </pc:spChg>
        <pc:spChg chg="add del mod">
          <ac:chgData name="Niccolò Enrico Veronese" userId="a6dce406-8924-43a4-b4ec-360296799afe" providerId="ADAL" clId="{E1E39A1D-DFF5-42CD-86C7-FBFBD290DB0B}" dt="2023-06-03T16:41:50.631" v="1745" actId="478"/>
          <ac:spMkLst>
            <pc:docMk/>
            <pc:sldMk cId="4018855081" sldId="506"/>
            <ac:spMk id="8" creationId="{2787CBA8-8B96-FD5A-2FCF-12B9DE958602}"/>
          </ac:spMkLst>
        </pc:spChg>
        <pc:picChg chg="del mod">
          <ac:chgData name="Niccolò Enrico Veronese" userId="a6dce406-8924-43a4-b4ec-360296799afe" providerId="ADAL" clId="{E1E39A1D-DFF5-42CD-86C7-FBFBD290DB0B}" dt="2023-06-03T16:41:47.813" v="1744" actId="478"/>
          <ac:picMkLst>
            <pc:docMk/>
            <pc:sldMk cId="4018855081" sldId="506"/>
            <ac:picMk id="4" creationId="{7EDA45C1-0EC1-1ED7-4293-313BF9A4C921}"/>
          </ac:picMkLst>
        </pc:picChg>
        <pc:picChg chg="del">
          <ac:chgData name="Niccolò Enrico Veronese" userId="a6dce406-8924-43a4-b4ec-360296799afe" providerId="ADAL" clId="{E1E39A1D-DFF5-42CD-86C7-FBFBD290DB0B}" dt="2023-06-03T16:42:04.777" v="1749" actId="478"/>
          <ac:picMkLst>
            <pc:docMk/>
            <pc:sldMk cId="4018855081" sldId="506"/>
            <ac:picMk id="5" creationId="{7B477D95-1AC3-AAEC-177E-EEA0AAED2C09}"/>
          </ac:picMkLst>
        </pc:picChg>
        <pc:picChg chg="add mod ord modCrop">
          <ac:chgData name="Niccolò Enrico Veronese" userId="a6dce406-8924-43a4-b4ec-360296799afe" providerId="ADAL" clId="{E1E39A1D-DFF5-42CD-86C7-FBFBD290DB0B}" dt="2023-06-06T10:05:26.837" v="2835" actId="14100"/>
          <ac:picMkLst>
            <pc:docMk/>
            <pc:sldMk cId="4018855081" sldId="506"/>
            <ac:picMk id="10" creationId="{FACA01EC-CFA5-B78A-7645-7C61F09175A9}"/>
          </ac:picMkLst>
        </pc:picChg>
        <pc:picChg chg="add mod ord">
          <ac:chgData name="Niccolò Enrico Veronese" userId="a6dce406-8924-43a4-b4ec-360296799afe" providerId="ADAL" clId="{E1E39A1D-DFF5-42CD-86C7-FBFBD290DB0B}" dt="2023-06-06T10:05:39.747" v="2841" actId="1076"/>
          <ac:picMkLst>
            <pc:docMk/>
            <pc:sldMk cId="4018855081" sldId="506"/>
            <ac:picMk id="12" creationId="{27AF3A53-C407-1472-1AF6-74D853CD5A07}"/>
          </ac:picMkLst>
        </pc:picChg>
      </pc:sldChg>
      <pc:sldChg chg="addSp delSp modSp add mod">
        <pc:chgData name="Niccolò Enrico Veronese" userId="a6dce406-8924-43a4-b4ec-360296799afe" providerId="ADAL" clId="{E1E39A1D-DFF5-42CD-86C7-FBFBD290DB0B}" dt="2023-06-06T10:09:57.262" v="2884" actId="20577"/>
        <pc:sldMkLst>
          <pc:docMk/>
          <pc:sldMk cId="1963683398" sldId="507"/>
        </pc:sldMkLst>
        <pc:spChg chg="mod">
          <ac:chgData name="Niccolò Enrico Veronese" userId="a6dce406-8924-43a4-b4ec-360296799afe" providerId="ADAL" clId="{E1E39A1D-DFF5-42CD-86C7-FBFBD290DB0B}" dt="2023-06-03T16:46:48.216" v="1778" actId="20577"/>
          <ac:spMkLst>
            <pc:docMk/>
            <pc:sldMk cId="1963683398" sldId="507"/>
            <ac:spMk id="2" creationId="{5A2A29A2-0FE9-2993-5DB0-7FB7D18B38B7}"/>
          </ac:spMkLst>
        </pc:spChg>
        <pc:spChg chg="mod">
          <ac:chgData name="Niccolò Enrico Veronese" userId="a6dce406-8924-43a4-b4ec-360296799afe" providerId="ADAL" clId="{E1E39A1D-DFF5-42CD-86C7-FBFBD290DB0B}" dt="2023-06-06T10:09:57.262" v="2884" actId="20577"/>
          <ac:spMkLst>
            <pc:docMk/>
            <pc:sldMk cId="1963683398" sldId="507"/>
            <ac:spMk id="3" creationId="{7A9A2E41-07DC-D488-D080-E2D50FC1A507}"/>
          </ac:spMkLst>
        </pc:spChg>
        <pc:spChg chg="mod">
          <ac:chgData name="Niccolò Enrico Veronese" userId="a6dce406-8924-43a4-b4ec-360296799afe" providerId="ADAL" clId="{E1E39A1D-DFF5-42CD-86C7-FBFBD290DB0B}" dt="2023-06-06T10:09:14.891" v="2870" actId="1076"/>
          <ac:spMkLst>
            <pc:docMk/>
            <pc:sldMk cId="1963683398" sldId="507"/>
            <ac:spMk id="7" creationId="{21163B36-19CC-D61C-8A3D-E67F52FFC139}"/>
          </ac:spMkLst>
        </pc:spChg>
        <pc:spChg chg="del mod">
          <ac:chgData name="Niccolò Enrico Veronese" userId="a6dce406-8924-43a4-b4ec-360296799afe" providerId="ADAL" clId="{E1E39A1D-DFF5-42CD-86C7-FBFBD290DB0B}" dt="2023-06-03T16:47:51.190" v="1796" actId="478"/>
          <ac:spMkLst>
            <pc:docMk/>
            <pc:sldMk cId="1963683398" sldId="507"/>
            <ac:spMk id="8" creationId="{FE52126B-4EFF-3863-6454-802940298932}"/>
          </ac:spMkLst>
        </pc:spChg>
        <pc:picChg chg="add mod">
          <ac:chgData name="Niccolò Enrico Veronese" userId="a6dce406-8924-43a4-b4ec-360296799afe" providerId="ADAL" clId="{E1E39A1D-DFF5-42CD-86C7-FBFBD290DB0B}" dt="2023-06-06T10:09:06.369" v="2869" actId="1076"/>
          <ac:picMkLst>
            <pc:docMk/>
            <pc:sldMk cId="1963683398" sldId="507"/>
            <ac:picMk id="4" creationId="{DB4A62DE-B702-C450-D65E-3878BDFD8AAC}"/>
          </ac:picMkLst>
        </pc:picChg>
        <pc:picChg chg="add mod">
          <ac:chgData name="Niccolò Enrico Veronese" userId="a6dce406-8924-43a4-b4ec-360296799afe" providerId="ADAL" clId="{E1E39A1D-DFF5-42CD-86C7-FBFBD290DB0B}" dt="2023-06-06T10:08:20.276" v="2857" actId="1076"/>
          <ac:picMkLst>
            <pc:docMk/>
            <pc:sldMk cId="1963683398" sldId="507"/>
            <ac:picMk id="6" creationId="{2AB217CC-D46C-16EA-E09E-616669F8FB53}"/>
          </ac:picMkLst>
        </pc:picChg>
        <pc:picChg chg="add mod">
          <ac:chgData name="Niccolò Enrico Veronese" userId="a6dce406-8924-43a4-b4ec-360296799afe" providerId="ADAL" clId="{E1E39A1D-DFF5-42CD-86C7-FBFBD290DB0B}" dt="2023-06-06T10:08:47.003" v="2864" actId="1076"/>
          <ac:picMkLst>
            <pc:docMk/>
            <pc:sldMk cId="1963683398" sldId="507"/>
            <ac:picMk id="10" creationId="{09B66E8A-C342-3EF9-2931-C81F4118A2CC}"/>
          </ac:picMkLst>
        </pc:picChg>
        <pc:picChg chg="del">
          <ac:chgData name="Niccolò Enrico Veronese" userId="a6dce406-8924-43a4-b4ec-360296799afe" providerId="ADAL" clId="{E1E39A1D-DFF5-42CD-86C7-FBFBD290DB0B}" dt="2023-06-03T16:47:02.954" v="1780" actId="478"/>
          <ac:picMkLst>
            <pc:docMk/>
            <pc:sldMk cId="1963683398" sldId="507"/>
            <ac:picMk id="11" creationId="{279AA82D-071F-7BE6-B007-B52A00D0A840}"/>
          </ac:picMkLst>
        </pc:picChg>
        <pc:picChg chg="del">
          <ac:chgData name="Niccolò Enrico Veronese" userId="a6dce406-8924-43a4-b4ec-360296799afe" providerId="ADAL" clId="{E1E39A1D-DFF5-42CD-86C7-FBFBD290DB0B}" dt="2023-06-03T16:47:40.201" v="1792" actId="478"/>
          <ac:picMkLst>
            <pc:docMk/>
            <pc:sldMk cId="1963683398" sldId="507"/>
            <ac:picMk id="15" creationId="{EF515E9C-0B51-8B3D-B073-02B6DB7F01BB}"/>
          </ac:picMkLst>
        </pc:picChg>
        <pc:picChg chg="del">
          <ac:chgData name="Niccolò Enrico Veronese" userId="a6dce406-8924-43a4-b4ec-360296799afe" providerId="ADAL" clId="{E1E39A1D-DFF5-42CD-86C7-FBFBD290DB0B}" dt="2023-06-03T16:47:24.343" v="1788" actId="478"/>
          <ac:picMkLst>
            <pc:docMk/>
            <pc:sldMk cId="1963683398" sldId="507"/>
            <ac:picMk id="17" creationId="{5B65C42F-DE58-8174-FCD1-5AB96CDD02C5}"/>
          </ac:picMkLst>
        </pc:picChg>
        <pc:picChg chg="del mod">
          <ac:chgData name="Niccolò Enrico Veronese" userId="a6dce406-8924-43a4-b4ec-360296799afe" providerId="ADAL" clId="{E1E39A1D-DFF5-42CD-86C7-FBFBD290DB0B}" dt="2023-06-03T16:47:42.081" v="1793" actId="478"/>
          <ac:picMkLst>
            <pc:docMk/>
            <pc:sldMk cId="1963683398" sldId="507"/>
            <ac:picMk id="19" creationId="{8718397E-8DA0-508A-CC38-B64E8BF8FDF5}"/>
          </ac:picMkLst>
        </pc:picChg>
      </pc:sldChg>
      <pc:sldChg chg="delSp modSp add mod">
        <pc:chgData name="Niccolò Enrico Veronese" userId="a6dce406-8924-43a4-b4ec-360296799afe" providerId="ADAL" clId="{E1E39A1D-DFF5-42CD-86C7-FBFBD290DB0B}" dt="2023-06-06T10:11:12.162" v="2904" actId="20577"/>
        <pc:sldMkLst>
          <pc:docMk/>
          <pc:sldMk cId="1900028545" sldId="508"/>
        </pc:sldMkLst>
        <pc:spChg chg="mod">
          <ac:chgData name="Niccolò Enrico Veronese" userId="a6dce406-8924-43a4-b4ec-360296799afe" providerId="ADAL" clId="{E1E39A1D-DFF5-42CD-86C7-FBFBD290DB0B}" dt="2023-06-06T10:10:02.776" v="2891" actId="20577"/>
          <ac:spMkLst>
            <pc:docMk/>
            <pc:sldMk cId="1900028545" sldId="508"/>
            <ac:spMk id="2" creationId="{BE496494-E6B7-BA0E-AA66-58F6CA38F728}"/>
          </ac:spMkLst>
        </pc:spChg>
        <pc:spChg chg="del">
          <ac:chgData name="Niccolò Enrico Veronese" userId="a6dce406-8924-43a4-b4ec-360296799afe" providerId="ADAL" clId="{E1E39A1D-DFF5-42CD-86C7-FBFBD290DB0B}" dt="2023-06-03T16:50:56.424" v="1865" actId="478"/>
          <ac:spMkLst>
            <pc:docMk/>
            <pc:sldMk cId="1900028545" sldId="508"/>
            <ac:spMk id="62" creationId="{F86B4789-3AAC-B78B-835D-4C1E2F18E0D1}"/>
          </ac:spMkLst>
        </pc:spChg>
        <pc:spChg chg="del">
          <ac:chgData name="Niccolò Enrico Veronese" userId="a6dce406-8924-43a4-b4ec-360296799afe" providerId="ADAL" clId="{E1E39A1D-DFF5-42CD-86C7-FBFBD290DB0B}" dt="2023-06-03T16:50:58.615" v="1866" actId="478"/>
          <ac:spMkLst>
            <pc:docMk/>
            <pc:sldMk cId="1900028545" sldId="508"/>
            <ac:spMk id="63" creationId="{515B70A7-1B68-35E8-785B-E1570459F2CA}"/>
          </ac:spMkLst>
        </pc:spChg>
        <pc:graphicFrameChg chg="mod">
          <ac:chgData name="Niccolò Enrico Veronese" userId="a6dce406-8924-43a4-b4ec-360296799afe" providerId="ADAL" clId="{E1E39A1D-DFF5-42CD-86C7-FBFBD290DB0B}" dt="2023-06-06T07:24:52.304" v="2250" actId="13822"/>
          <ac:graphicFrameMkLst>
            <pc:docMk/>
            <pc:sldMk cId="1900028545" sldId="508"/>
            <ac:graphicFrameMk id="6" creationId="{304D8F5A-777F-C855-5141-B3F8B811EAD3}"/>
          </ac:graphicFrameMkLst>
        </pc:graphicFrameChg>
        <pc:graphicFrameChg chg="mod">
          <ac:chgData name="Niccolò Enrico Veronese" userId="a6dce406-8924-43a4-b4ec-360296799afe" providerId="ADAL" clId="{E1E39A1D-DFF5-42CD-86C7-FBFBD290DB0B}" dt="2023-06-06T10:11:12.162" v="2904" actId="20577"/>
          <ac:graphicFrameMkLst>
            <pc:docMk/>
            <pc:sldMk cId="1900028545" sldId="508"/>
            <ac:graphicFrameMk id="9" creationId="{A5158FA0-9EA7-4DF4-C66D-C3E2A74B0D1F}"/>
          </ac:graphicFrameMkLst>
        </pc:graphicFrameChg>
      </pc:sldChg>
      <pc:sldChg chg="addSp delSp modSp add mod">
        <pc:chgData name="Niccolò Enrico Veronese" userId="a6dce406-8924-43a4-b4ec-360296799afe" providerId="ADAL" clId="{E1E39A1D-DFF5-42CD-86C7-FBFBD290DB0B}" dt="2023-06-06T10:12:36.907" v="2936" actId="113"/>
        <pc:sldMkLst>
          <pc:docMk/>
          <pc:sldMk cId="168900955" sldId="509"/>
        </pc:sldMkLst>
        <pc:spChg chg="mod">
          <ac:chgData name="Niccolò Enrico Veronese" userId="a6dce406-8924-43a4-b4ec-360296799afe" providerId="ADAL" clId="{E1E39A1D-DFF5-42CD-86C7-FBFBD290DB0B}" dt="2023-06-06T10:10:15.274" v="2900" actId="20577"/>
          <ac:spMkLst>
            <pc:docMk/>
            <pc:sldMk cId="168900955" sldId="509"/>
            <ac:spMk id="3" creationId="{2DB9CBA1-F517-1007-CE6D-4D204B79968F}"/>
          </ac:spMkLst>
        </pc:spChg>
        <pc:spChg chg="mod">
          <ac:chgData name="Niccolò Enrico Veronese" userId="a6dce406-8924-43a4-b4ec-360296799afe" providerId="ADAL" clId="{E1E39A1D-DFF5-42CD-86C7-FBFBD290DB0B}" dt="2023-06-06T10:12:23.317" v="2934" actId="1076"/>
          <ac:spMkLst>
            <pc:docMk/>
            <pc:sldMk cId="168900955" sldId="509"/>
            <ac:spMk id="6" creationId="{55EB1469-03FD-09FF-4180-3F6D313569E7}"/>
          </ac:spMkLst>
        </pc:spChg>
        <pc:spChg chg="mod">
          <ac:chgData name="Niccolò Enrico Veronese" userId="a6dce406-8924-43a4-b4ec-360296799afe" providerId="ADAL" clId="{E1E39A1D-DFF5-42CD-86C7-FBFBD290DB0B}" dt="2023-06-06T10:12:26.513" v="2935" actId="1076"/>
          <ac:spMkLst>
            <pc:docMk/>
            <pc:sldMk cId="168900955" sldId="509"/>
            <ac:spMk id="7" creationId="{E9D73345-90EE-38AF-420C-2B67AE0E83C1}"/>
          </ac:spMkLst>
        </pc:spChg>
        <pc:spChg chg="mod">
          <ac:chgData name="Niccolò Enrico Veronese" userId="a6dce406-8924-43a4-b4ec-360296799afe" providerId="ADAL" clId="{E1E39A1D-DFF5-42CD-86C7-FBFBD290DB0B}" dt="2023-06-06T10:12:36.907" v="2936" actId="113"/>
          <ac:spMkLst>
            <pc:docMk/>
            <pc:sldMk cId="168900955" sldId="509"/>
            <ac:spMk id="8" creationId="{628DA04B-BD46-AF3C-0525-7A13BFBE70D8}"/>
          </ac:spMkLst>
        </pc:spChg>
        <pc:picChg chg="del">
          <ac:chgData name="Niccolò Enrico Veronese" userId="a6dce406-8924-43a4-b4ec-360296799afe" providerId="ADAL" clId="{E1E39A1D-DFF5-42CD-86C7-FBFBD290DB0B}" dt="2023-06-03T16:54:08.119" v="1884" actId="478"/>
          <ac:picMkLst>
            <pc:docMk/>
            <pc:sldMk cId="168900955" sldId="509"/>
            <ac:picMk id="4" creationId="{3B17E25B-E339-8DF5-92D4-9E1EF5B9C2B7}"/>
          </ac:picMkLst>
        </pc:picChg>
        <pc:picChg chg="add mod modCrop">
          <ac:chgData name="Niccolò Enrico Veronese" userId="a6dce406-8924-43a4-b4ec-360296799afe" providerId="ADAL" clId="{E1E39A1D-DFF5-42CD-86C7-FBFBD290DB0B}" dt="2023-06-03T16:54:44.813" v="1898" actId="1076"/>
          <ac:picMkLst>
            <pc:docMk/>
            <pc:sldMk cId="168900955" sldId="509"/>
            <ac:picMk id="5" creationId="{6D0D0E88-DCFE-B146-8264-73ACD79C4FF9}"/>
          </ac:picMkLst>
        </pc:picChg>
        <pc:picChg chg="del">
          <ac:chgData name="Niccolò Enrico Veronese" userId="a6dce406-8924-43a4-b4ec-360296799afe" providerId="ADAL" clId="{E1E39A1D-DFF5-42CD-86C7-FBFBD290DB0B}" dt="2023-06-03T16:52:09.916" v="1870" actId="478"/>
          <ac:picMkLst>
            <pc:docMk/>
            <pc:sldMk cId="168900955" sldId="509"/>
            <ac:picMk id="9" creationId="{2E5B36E7-B989-DCC3-D062-4421979DDCE3}"/>
          </ac:picMkLst>
        </pc:picChg>
        <pc:picChg chg="add mod modCrop">
          <ac:chgData name="Niccolò Enrico Veronese" userId="a6dce406-8924-43a4-b4ec-360296799afe" providerId="ADAL" clId="{E1E39A1D-DFF5-42CD-86C7-FBFBD290DB0B}" dt="2023-06-03T16:54:37.894" v="1896" actId="14100"/>
          <ac:picMkLst>
            <pc:docMk/>
            <pc:sldMk cId="168900955" sldId="509"/>
            <ac:picMk id="11" creationId="{8D3DEB45-2A13-567C-36EB-86C0E156AB44}"/>
          </ac:picMkLst>
        </pc:picChg>
      </pc:sldChg>
      <pc:sldChg chg="addSp delSp modSp add mod delAnim modAnim">
        <pc:chgData name="Niccolò Enrico Veronese" userId="a6dce406-8924-43a4-b4ec-360296799afe" providerId="ADAL" clId="{E1E39A1D-DFF5-42CD-86C7-FBFBD290DB0B}" dt="2023-06-06T10:17:37.291" v="2986" actId="20577"/>
        <pc:sldMkLst>
          <pc:docMk/>
          <pc:sldMk cId="3523579547" sldId="510"/>
        </pc:sldMkLst>
        <pc:spChg chg="mod">
          <ac:chgData name="Niccolò Enrico Veronese" userId="a6dce406-8924-43a4-b4ec-360296799afe" providerId="ADAL" clId="{E1E39A1D-DFF5-42CD-86C7-FBFBD290DB0B}" dt="2023-06-06T10:17:37.291" v="2986" actId="20577"/>
          <ac:spMkLst>
            <pc:docMk/>
            <pc:sldMk cId="3523579547" sldId="510"/>
            <ac:spMk id="5" creationId="{4828A370-75FE-E623-B2B6-C20D1704B994}"/>
          </ac:spMkLst>
        </pc:spChg>
        <pc:picChg chg="add mod">
          <ac:chgData name="Niccolò Enrico Veronese" userId="a6dce406-8924-43a4-b4ec-360296799afe" providerId="ADAL" clId="{E1E39A1D-DFF5-42CD-86C7-FBFBD290DB0B}" dt="2023-06-03T17:22:41.211" v="2160" actId="1076"/>
          <ac:picMkLst>
            <pc:docMk/>
            <pc:sldMk cId="3523579547" sldId="510"/>
            <ac:picMk id="3" creationId="{A7E1BB8D-E9A5-DEDF-0E02-2C79996A4180}"/>
          </ac:picMkLst>
        </pc:picChg>
        <pc:picChg chg="add mod">
          <ac:chgData name="Niccolò Enrico Veronese" userId="a6dce406-8924-43a4-b4ec-360296799afe" providerId="ADAL" clId="{E1E39A1D-DFF5-42CD-86C7-FBFBD290DB0B}" dt="2023-06-03T17:23:16.044" v="2166" actId="1076"/>
          <ac:picMkLst>
            <pc:docMk/>
            <pc:sldMk cId="3523579547" sldId="510"/>
            <ac:picMk id="4" creationId="{69954F29-3C8B-2F7C-EE69-3A23BDECB986}"/>
          </ac:picMkLst>
        </pc:picChg>
        <pc:picChg chg="del">
          <ac:chgData name="Niccolò Enrico Veronese" userId="a6dce406-8924-43a4-b4ec-360296799afe" providerId="ADAL" clId="{E1E39A1D-DFF5-42CD-86C7-FBFBD290DB0B}" dt="2023-06-03T17:20:51.394" v="2154" actId="478"/>
          <ac:picMkLst>
            <pc:docMk/>
            <pc:sldMk cId="3523579547" sldId="510"/>
            <ac:picMk id="5" creationId="{D8846697-C64F-19CD-7F24-8973FFC34A61}"/>
          </ac:picMkLst>
        </pc:picChg>
        <pc:picChg chg="del">
          <ac:chgData name="Niccolò Enrico Veronese" userId="a6dce406-8924-43a4-b4ec-360296799afe" providerId="ADAL" clId="{E1E39A1D-DFF5-42CD-86C7-FBFBD290DB0B}" dt="2023-06-03T17:22:43.028" v="2161" actId="478"/>
          <ac:picMkLst>
            <pc:docMk/>
            <pc:sldMk cId="3523579547" sldId="510"/>
            <ac:picMk id="6" creationId="{2F84A453-27EC-3AC1-81DA-F1196541E5E2}"/>
          </ac:picMkLst>
        </pc:picChg>
      </pc:sldChg>
      <pc:sldChg chg="addSp delSp modSp add mod">
        <pc:chgData name="Niccolò Enrico Veronese" userId="a6dce406-8924-43a4-b4ec-360296799afe" providerId="ADAL" clId="{E1E39A1D-DFF5-42CD-86C7-FBFBD290DB0B}" dt="2023-06-06T10:17:42.173" v="2993" actId="20577"/>
        <pc:sldMkLst>
          <pc:docMk/>
          <pc:sldMk cId="774249429" sldId="511"/>
        </pc:sldMkLst>
        <pc:spChg chg="mod">
          <ac:chgData name="Niccolò Enrico Veronese" userId="a6dce406-8924-43a4-b4ec-360296799afe" providerId="ADAL" clId="{E1E39A1D-DFF5-42CD-86C7-FBFBD290DB0B}" dt="2023-06-03T17:01:05.167" v="1973" actId="20577"/>
          <ac:spMkLst>
            <pc:docMk/>
            <pc:sldMk cId="774249429" sldId="511"/>
            <ac:spMk id="2" creationId="{84C3B229-FB8A-8146-E91C-CA57BB4F612D}"/>
          </ac:spMkLst>
        </pc:spChg>
        <pc:spChg chg="mod">
          <ac:chgData name="Niccolò Enrico Veronese" userId="a6dce406-8924-43a4-b4ec-360296799afe" providerId="ADAL" clId="{E1E39A1D-DFF5-42CD-86C7-FBFBD290DB0B}" dt="2023-06-06T10:17:42.173" v="2993" actId="20577"/>
          <ac:spMkLst>
            <pc:docMk/>
            <pc:sldMk cId="774249429" sldId="511"/>
            <ac:spMk id="3" creationId="{885ADC1E-96C6-B9D1-6906-0FBC624FF11D}"/>
          </ac:spMkLst>
        </pc:spChg>
        <pc:spChg chg="del">
          <ac:chgData name="Niccolò Enrico Veronese" userId="a6dce406-8924-43a4-b4ec-360296799afe" providerId="ADAL" clId="{E1E39A1D-DFF5-42CD-86C7-FBFBD290DB0B}" dt="2023-06-03T16:55:57.835" v="1901" actId="478"/>
          <ac:spMkLst>
            <pc:docMk/>
            <pc:sldMk cId="774249429" sldId="511"/>
            <ac:spMk id="4" creationId="{172C2E4F-A4AC-EEF1-E6A0-32346672A848}"/>
          </ac:spMkLst>
        </pc:spChg>
        <pc:spChg chg="add del mod">
          <ac:chgData name="Niccolò Enrico Veronese" userId="a6dce406-8924-43a4-b4ec-360296799afe" providerId="ADAL" clId="{E1E39A1D-DFF5-42CD-86C7-FBFBD290DB0B}" dt="2023-06-03T16:56:01.334" v="1902" actId="478"/>
          <ac:spMkLst>
            <pc:docMk/>
            <pc:sldMk cId="774249429" sldId="511"/>
            <ac:spMk id="5" creationId="{E064725E-B6DE-FE88-3192-7ACECE7CF14F}"/>
          </ac:spMkLst>
        </pc:spChg>
        <pc:spChg chg="mod">
          <ac:chgData name="Niccolò Enrico Veronese" userId="a6dce406-8924-43a4-b4ec-360296799afe" providerId="ADAL" clId="{E1E39A1D-DFF5-42CD-86C7-FBFBD290DB0B}" dt="2023-06-06T10:13:01.957" v="2940" actId="12"/>
          <ac:spMkLst>
            <pc:docMk/>
            <pc:sldMk cId="774249429" sldId="511"/>
            <ac:spMk id="10" creationId="{3DDA1EEA-5205-ADE1-7EA2-6542FA929F04}"/>
          </ac:spMkLst>
        </pc:spChg>
        <pc:spChg chg="mod">
          <ac:chgData name="Niccolò Enrico Veronese" userId="a6dce406-8924-43a4-b4ec-360296799afe" providerId="ADAL" clId="{E1E39A1D-DFF5-42CD-86C7-FBFBD290DB0B}" dt="2023-06-06T10:13:08.549" v="2942" actId="12"/>
          <ac:spMkLst>
            <pc:docMk/>
            <pc:sldMk cId="774249429" sldId="511"/>
            <ac:spMk id="11" creationId="{8163AACE-0C28-A199-8BAF-CAFD87401157}"/>
          </ac:spMkLst>
        </pc:spChg>
        <pc:picChg chg="del">
          <ac:chgData name="Niccolò Enrico Veronese" userId="a6dce406-8924-43a4-b4ec-360296799afe" providerId="ADAL" clId="{E1E39A1D-DFF5-42CD-86C7-FBFBD290DB0B}" dt="2023-06-03T16:57:19.737" v="1913" actId="478"/>
          <ac:picMkLst>
            <pc:docMk/>
            <pc:sldMk cId="774249429" sldId="511"/>
            <ac:picMk id="6" creationId="{288E9A76-8F46-47BF-3F46-F7FA62817EEC}"/>
          </ac:picMkLst>
        </pc:picChg>
        <pc:picChg chg="del">
          <ac:chgData name="Niccolò Enrico Veronese" userId="a6dce406-8924-43a4-b4ec-360296799afe" providerId="ADAL" clId="{E1E39A1D-DFF5-42CD-86C7-FBFBD290DB0B}" dt="2023-06-03T16:57:17.272" v="1912" actId="478"/>
          <ac:picMkLst>
            <pc:docMk/>
            <pc:sldMk cId="774249429" sldId="511"/>
            <ac:picMk id="7" creationId="{A14176F5-ACF0-4736-709D-839A50B882AB}"/>
          </ac:picMkLst>
        </pc:picChg>
        <pc:picChg chg="del">
          <ac:chgData name="Niccolò Enrico Veronese" userId="a6dce406-8924-43a4-b4ec-360296799afe" providerId="ADAL" clId="{E1E39A1D-DFF5-42CD-86C7-FBFBD290DB0B}" dt="2023-06-03T16:57:09.478" v="1907" actId="478"/>
          <ac:picMkLst>
            <pc:docMk/>
            <pc:sldMk cId="774249429" sldId="511"/>
            <ac:picMk id="8" creationId="{3DDE3C64-746F-74BF-07E3-565BDDF1CF54}"/>
          </ac:picMkLst>
        </pc:picChg>
        <pc:picChg chg="del">
          <ac:chgData name="Niccolò Enrico Veronese" userId="a6dce406-8924-43a4-b4ec-360296799afe" providerId="ADAL" clId="{E1E39A1D-DFF5-42CD-86C7-FBFBD290DB0B}" dt="2023-06-03T16:57:15.338" v="1911" actId="478"/>
          <ac:picMkLst>
            <pc:docMk/>
            <pc:sldMk cId="774249429" sldId="511"/>
            <ac:picMk id="9" creationId="{DC8C041E-132C-464B-B921-7FFA0D82A507}"/>
          </ac:picMkLst>
        </pc:picChg>
        <pc:picChg chg="add mod modCrop">
          <ac:chgData name="Niccolò Enrico Veronese" userId="a6dce406-8924-43a4-b4ec-360296799afe" providerId="ADAL" clId="{E1E39A1D-DFF5-42CD-86C7-FBFBD290DB0B}" dt="2023-06-03T16:59:49.654" v="1953" actId="14100"/>
          <ac:picMkLst>
            <pc:docMk/>
            <pc:sldMk cId="774249429" sldId="511"/>
            <ac:picMk id="13" creationId="{E09F9821-4574-3FDC-B50D-3CFE2D620A52}"/>
          </ac:picMkLst>
        </pc:picChg>
        <pc:picChg chg="add mod">
          <ac:chgData name="Niccolò Enrico Veronese" userId="a6dce406-8924-43a4-b4ec-360296799afe" providerId="ADAL" clId="{E1E39A1D-DFF5-42CD-86C7-FBFBD290DB0B}" dt="2023-06-03T17:00:01.854" v="1956" actId="1076"/>
          <ac:picMkLst>
            <pc:docMk/>
            <pc:sldMk cId="774249429" sldId="511"/>
            <ac:picMk id="15" creationId="{280F42D5-53D0-6344-BF29-2DE1FBCFE96D}"/>
          </ac:picMkLst>
        </pc:picChg>
        <pc:picChg chg="add mod modCrop">
          <ac:chgData name="Niccolò Enrico Veronese" userId="a6dce406-8924-43a4-b4ec-360296799afe" providerId="ADAL" clId="{E1E39A1D-DFF5-42CD-86C7-FBFBD290DB0B}" dt="2023-06-03T16:59:53.741" v="1954" actId="1076"/>
          <ac:picMkLst>
            <pc:docMk/>
            <pc:sldMk cId="774249429" sldId="511"/>
            <ac:picMk id="17" creationId="{B411E548-13FE-F63C-FCE1-E7C5290F6B77}"/>
          </ac:picMkLst>
        </pc:picChg>
        <pc:picChg chg="add mod modCrop">
          <ac:chgData name="Niccolò Enrico Veronese" userId="a6dce406-8924-43a4-b4ec-360296799afe" providerId="ADAL" clId="{E1E39A1D-DFF5-42CD-86C7-FBFBD290DB0B}" dt="2023-06-03T17:00:53.383" v="1971" actId="1038"/>
          <ac:picMkLst>
            <pc:docMk/>
            <pc:sldMk cId="774249429" sldId="511"/>
            <ac:picMk id="19" creationId="{E6B89A8B-3523-2E17-B9EF-2602433BCFDF}"/>
          </ac:picMkLst>
        </pc:picChg>
      </pc:sldChg>
      <pc:sldChg chg="addSp delSp modSp add mod">
        <pc:chgData name="Niccolò Enrico Veronese" userId="a6dce406-8924-43a4-b4ec-360296799afe" providerId="ADAL" clId="{E1E39A1D-DFF5-42CD-86C7-FBFBD290DB0B}" dt="2023-06-06T10:17:50.727" v="3000" actId="20577"/>
        <pc:sldMkLst>
          <pc:docMk/>
          <pc:sldMk cId="3293780267" sldId="512"/>
        </pc:sldMkLst>
        <pc:spChg chg="mod">
          <ac:chgData name="Niccolò Enrico Veronese" userId="a6dce406-8924-43a4-b4ec-360296799afe" providerId="ADAL" clId="{E1E39A1D-DFF5-42CD-86C7-FBFBD290DB0B}" dt="2023-06-03T17:05:11.029" v="1979" actId="1076"/>
          <ac:spMkLst>
            <pc:docMk/>
            <pc:sldMk cId="3293780267" sldId="512"/>
            <ac:spMk id="3" creationId="{2F1D8DE8-EFEA-6786-4E7A-1E6C6BDF3612}"/>
          </ac:spMkLst>
        </pc:spChg>
        <pc:spChg chg="mod">
          <ac:chgData name="Niccolò Enrico Veronese" userId="a6dce406-8924-43a4-b4ec-360296799afe" providerId="ADAL" clId="{E1E39A1D-DFF5-42CD-86C7-FBFBD290DB0B}" dt="2023-06-06T10:17:50.727" v="3000" actId="20577"/>
          <ac:spMkLst>
            <pc:docMk/>
            <pc:sldMk cId="3293780267" sldId="512"/>
            <ac:spMk id="4" creationId="{6ECEDA84-8BB0-2528-2486-1E7FE6C17B15}"/>
          </ac:spMkLst>
        </pc:spChg>
        <pc:spChg chg="mod">
          <ac:chgData name="Niccolò Enrico Veronese" userId="a6dce406-8924-43a4-b4ec-360296799afe" providerId="ADAL" clId="{E1E39A1D-DFF5-42CD-86C7-FBFBD290DB0B}" dt="2023-06-06T10:13:51.499" v="2949" actId="14100"/>
          <ac:spMkLst>
            <pc:docMk/>
            <pc:sldMk cId="3293780267" sldId="512"/>
            <ac:spMk id="6" creationId="{55EB1469-03FD-09FF-4180-3F6D313569E7}"/>
          </ac:spMkLst>
        </pc:spChg>
        <pc:spChg chg="mod">
          <ac:chgData name="Niccolò Enrico Veronese" userId="a6dce406-8924-43a4-b4ec-360296799afe" providerId="ADAL" clId="{E1E39A1D-DFF5-42CD-86C7-FBFBD290DB0B}" dt="2023-06-06T10:13:54.618" v="2950" actId="14100"/>
          <ac:spMkLst>
            <pc:docMk/>
            <pc:sldMk cId="3293780267" sldId="512"/>
            <ac:spMk id="7" creationId="{E9D73345-90EE-38AF-420C-2B67AE0E83C1}"/>
          </ac:spMkLst>
        </pc:spChg>
        <pc:picChg chg="add del mod ord modCrop">
          <ac:chgData name="Niccolò Enrico Veronese" userId="a6dce406-8924-43a4-b4ec-360296799afe" providerId="ADAL" clId="{E1E39A1D-DFF5-42CD-86C7-FBFBD290DB0B}" dt="2023-06-06T10:16:23.780" v="2963" actId="478"/>
          <ac:picMkLst>
            <pc:docMk/>
            <pc:sldMk cId="3293780267" sldId="512"/>
            <ac:picMk id="5" creationId="{F5F0EF8E-15BF-393E-54D0-B570404D8B7D}"/>
          </ac:picMkLst>
        </pc:picChg>
        <pc:picChg chg="add mod modCrop">
          <ac:chgData name="Niccolò Enrico Veronese" userId="a6dce406-8924-43a4-b4ec-360296799afe" providerId="ADAL" clId="{E1E39A1D-DFF5-42CD-86C7-FBFBD290DB0B}" dt="2023-06-06T10:13:58.130" v="2953" actId="1035"/>
          <ac:picMkLst>
            <pc:docMk/>
            <pc:sldMk cId="3293780267" sldId="512"/>
            <ac:picMk id="9" creationId="{86BA311F-9517-5394-024E-62A977CBAD3C}"/>
          </ac:picMkLst>
        </pc:picChg>
        <pc:picChg chg="add mod ord">
          <ac:chgData name="Niccolò Enrico Veronese" userId="a6dce406-8924-43a4-b4ec-360296799afe" providerId="ADAL" clId="{E1E39A1D-DFF5-42CD-86C7-FBFBD290DB0B}" dt="2023-06-06T10:17:04.928" v="2977" actId="1036"/>
          <ac:picMkLst>
            <pc:docMk/>
            <pc:sldMk cId="3293780267" sldId="512"/>
            <ac:picMk id="10" creationId="{CDCC7972-A278-6E34-A520-09B1846739F3}"/>
          </ac:picMkLst>
        </pc:picChg>
      </pc:sldChg>
      <pc:sldChg chg="modSp add mod modAnim">
        <pc:chgData name="Niccolò Enrico Veronese" userId="a6dce406-8924-43a4-b4ec-360296799afe" providerId="ADAL" clId="{E1E39A1D-DFF5-42CD-86C7-FBFBD290DB0B}" dt="2023-06-06T10:17:58.623" v="3007" actId="20577"/>
        <pc:sldMkLst>
          <pc:docMk/>
          <pc:sldMk cId="4225355506" sldId="513"/>
        </pc:sldMkLst>
        <pc:spChg chg="mod">
          <ac:chgData name="Niccolò Enrico Veronese" userId="a6dce406-8924-43a4-b4ec-360296799afe" providerId="ADAL" clId="{E1E39A1D-DFF5-42CD-86C7-FBFBD290DB0B}" dt="2023-06-03T17:07:49.309" v="2053" actId="20577"/>
          <ac:spMkLst>
            <pc:docMk/>
            <pc:sldMk cId="4225355506" sldId="513"/>
            <ac:spMk id="2" creationId="{6CDCF8CB-2EE9-E5A3-EC96-0AB5940D5C92}"/>
          </ac:spMkLst>
        </pc:spChg>
        <pc:spChg chg="mod">
          <ac:chgData name="Niccolò Enrico Veronese" userId="a6dce406-8924-43a4-b4ec-360296799afe" providerId="ADAL" clId="{E1E39A1D-DFF5-42CD-86C7-FBFBD290DB0B}" dt="2023-06-06T10:17:58.623" v="3007" actId="20577"/>
          <ac:spMkLst>
            <pc:docMk/>
            <pc:sldMk cId="4225355506" sldId="513"/>
            <ac:spMk id="3" creationId="{7B76AC19-3C30-E9FD-A552-2A85985DE177}"/>
          </ac:spMkLst>
        </pc:spChg>
        <pc:picChg chg="mod">
          <ac:chgData name="Niccolò Enrico Veronese" userId="a6dce406-8924-43a4-b4ec-360296799afe" providerId="ADAL" clId="{E1E39A1D-DFF5-42CD-86C7-FBFBD290DB0B}" dt="2023-06-06T07:26:01.154" v="2254" actId="1076"/>
          <ac:picMkLst>
            <pc:docMk/>
            <pc:sldMk cId="4225355506" sldId="513"/>
            <ac:picMk id="4" creationId="{A1BC99C7-E086-2901-3B9B-52D969D2FB27}"/>
          </ac:picMkLst>
        </pc:picChg>
        <pc:picChg chg="mod">
          <ac:chgData name="Niccolò Enrico Veronese" userId="a6dce406-8924-43a4-b4ec-360296799afe" providerId="ADAL" clId="{E1E39A1D-DFF5-42CD-86C7-FBFBD290DB0B}" dt="2023-06-06T07:26:06.620" v="2255" actId="1076"/>
          <ac:picMkLst>
            <pc:docMk/>
            <pc:sldMk cId="4225355506" sldId="513"/>
            <ac:picMk id="7" creationId="{6B588241-AF41-7D9E-90EE-8CBBD8819B7A}"/>
          </ac:picMkLst>
        </pc:picChg>
      </pc:sldChg>
      <pc:sldChg chg="addSp delSp modSp add mod">
        <pc:chgData name="Niccolò Enrico Veronese" userId="a6dce406-8924-43a4-b4ec-360296799afe" providerId="ADAL" clId="{E1E39A1D-DFF5-42CD-86C7-FBFBD290DB0B}" dt="2023-06-06T10:18:39.380" v="3022" actId="20577"/>
        <pc:sldMkLst>
          <pc:docMk/>
          <pc:sldMk cId="4139349735" sldId="514"/>
        </pc:sldMkLst>
        <pc:spChg chg="mod">
          <ac:chgData name="Niccolò Enrico Veronese" userId="a6dce406-8924-43a4-b4ec-360296799afe" providerId="ADAL" clId="{E1E39A1D-DFF5-42CD-86C7-FBFBD290DB0B}" dt="2023-06-06T10:18:39.380" v="3022" actId="20577"/>
          <ac:spMkLst>
            <pc:docMk/>
            <pc:sldMk cId="4139349735" sldId="514"/>
            <ac:spMk id="3" creationId="{56155452-6CBE-373D-D27F-3226CD1B3EC4}"/>
          </ac:spMkLst>
        </pc:spChg>
        <pc:spChg chg="del">
          <ac:chgData name="Niccolò Enrico Veronese" userId="a6dce406-8924-43a4-b4ec-360296799afe" providerId="ADAL" clId="{E1E39A1D-DFF5-42CD-86C7-FBFBD290DB0B}" dt="2023-06-03T17:10:44.159" v="2062" actId="478"/>
          <ac:spMkLst>
            <pc:docMk/>
            <pc:sldMk cId="4139349735" sldId="514"/>
            <ac:spMk id="3" creationId="{6A107D49-89AE-3CDB-668C-00DE088B4090}"/>
          </ac:spMkLst>
        </pc:spChg>
        <pc:spChg chg="mod">
          <ac:chgData name="Niccolò Enrico Veronese" userId="a6dce406-8924-43a4-b4ec-360296799afe" providerId="ADAL" clId="{E1E39A1D-DFF5-42CD-86C7-FBFBD290DB0B}" dt="2023-06-03T17:10:52.764" v="2064" actId="1076"/>
          <ac:spMkLst>
            <pc:docMk/>
            <pc:sldMk cId="4139349735" sldId="514"/>
            <ac:spMk id="6" creationId="{1555EF37-2B0C-94F5-FC2A-1945C4DD68BC}"/>
          </ac:spMkLst>
        </pc:spChg>
        <pc:spChg chg="add del mod">
          <ac:chgData name="Niccolò Enrico Veronese" userId="a6dce406-8924-43a4-b4ec-360296799afe" providerId="ADAL" clId="{E1E39A1D-DFF5-42CD-86C7-FBFBD290DB0B}" dt="2023-06-03T17:10:48.247" v="2063" actId="478"/>
          <ac:spMkLst>
            <pc:docMk/>
            <pc:sldMk cId="4139349735" sldId="514"/>
            <ac:spMk id="7" creationId="{93F22058-08E4-6FB8-FD09-CFB9E2C1B9EB}"/>
          </ac:spMkLst>
        </pc:spChg>
        <pc:spChg chg="mod">
          <ac:chgData name="Niccolò Enrico Veronese" userId="a6dce406-8924-43a4-b4ec-360296799afe" providerId="ADAL" clId="{E1E39A1D-DFF5-42CD-86C7-FBFBD290DB0B}" dt="2023-06-03T17:11:03.133" v="2067" actId="1076"/>
          <ac:spMkLst>
            <pc:docMk/>
            <pc:sldMk cId="4139349735" sldId="514"/>
            <ac:spMk id="8" creationId="{D0422F20-DEE0-CDC8-DD7D-E7ABCB36F19C}"/>
          </ac:spMkLst>
        </pc:spChg>
        <pc:spChg chg="mod">
          <ac:chgData name="Niccolò Enrico Veronese" userId="a6dce406-8924-43a4-b4ec-360296799afe" providerId="ADAL" clId="{E1E39A1D-DFF5-42CD-86C7-FBFBD290DB0B}" dt="2023-06-03T17:10:58.531" v="2066" actId="1076"/>
          <ac:spMkLst>
            <pc:docMk/>
            <pc:sldMk cId="4139349735" sldId="514"/>
            <ac:spMk id="10" creationId="{B6E362EC-E0D2-1851-F051-1595F6C06715}"/>
          </ac:spMkLst>
        </pc:spChg>
        <pc:spChg chg="mod">
          <ac:chgData name="Niccolò Enrico Veronese" userId="a6dce406-8924-43a4-b4ec-360296799afe" providerId="ADAL" clId="{E1E39A1D-DFF5-42CD-86C7-FBFBD290DB0B}" dt="2023-06-03T17:11:26.511" v="2078" actId="20577"/>
          <ac:spMkLst>
            <pc:docMk/>
            <pc:sldMk cId="4139349735" sldId="514"/>
            <ac:spMk id="11" creationId="{FB96844C-D863-C10E-B530-34DD2F0AA9B7}"/>
          </ac:spMkLst>
        </pc:spChg>
        <pc:spChg chg="mod">
          <ac:chgData name="Niccolò Enrico Veronese" userId="a6dce406-8924-43a4-b4ec-360296799afe" providerId="ADAL" clId="{E1E39A1D-DFF5-42CD-86C7-FBFBD290DB0B}" dt="2023-06-06T10:18:30.722" v="3015" actId="20577"/>
          <ac:spMkLst>
            <pc:docMk/>
            <pc:sldMk cId="4139349735" sldId="514"/>
            <ac:spMk id="14" creationId="{154CF8EA-A9F5-FC14-B56E-8DB1BE5FCD3B}"/>
          </ac:spMkLst>
        </pc:spChg>
        <pc:picChg chg="del">
          <ac:chgData name="Niccolò Enrico Veronese" userId="a6dce406-8924-43a4-b4ec-360296799afe" providerId="ADAL" clId="{E1E39A1D-DFF5-42CD-86C7-FBFBD290DB0B}" dt="2023-06-03T17:10:41.592" v="2061" actId="478"/>
          <ac:picMkLst>
            <pc:docMk/>
            <pc:sldMk cId="4139349735" sldId="514"/>
            <ac:picMk id="5" creationId="{D71FC659-B56C-7DE6-8C31-C22E3D5589DC}"/>
          </ac:picMkLst>
        </pc:picChg>
        <pc:picChg chg="add mod">
          <ac:chgData name="Niccolò Enrico Veronese" userId="a6dce406-8924-43a4-b4ec-360296799afe" providerId="ADAL" clId="{E1E39A1D-DFF5-42CD-86C7-FBFBD290DB0B}" dt="2023-06-03T17:12:07.971" v="2090" actId="1076"/>
          <ac:picMkLst>
            <pc:docMk/>
            <pc:sldMk cId="4139349735" sldId="514"/>
            <ac:picMk id="9" creationId="{9BAC2DB5-89CC-69E8-0F26-D91331A5DEFB}"/>
          </ac:picMkLst>
        </pc:picChg>
      </pc:sldChg>
      <pc:sldChg chg="addSp delSp modSp add mod">
        <pc:chgData name="Niccolò Enrico Veronese" userId="a6dce406-8924-43a4-b4ec-360296799afe" providerId="ADAL" clId="{E1E39A1D-DFF5-42CD-86C7-FBFBD290DB0B}" dt="2023-06-06T10:25:39.076" v="3081" actId="20577"/>
        <pc:sldMkLst>
          <pc:docMk/>
          <pc:sldMk cId="1589796411" sldId="515"/>
        </pc:sldMkLst>
        <pc:spChg chg="mod">
          <ac:chgData name="Niccolò Enrico Veronese" userId="a6dce406-8924-43a4-b4ec-360296799afe" providerId="ADAL" clId="{E1E39A1D-DFF5-42CD-86C7-FBFBD290DB0B}" dt="2023-06-03T17:12:27.551" v="2094" actId="20577"/>
          <ac:spMkLst>
            <pc:docMk/>
            <pc:sldMk cId="1589796411" sldId="515"/>
            <ac:spMk id="2" creationId="{6CDCF8CB-2EE9-E5A3-EC96-0AB5940D5C92}"/>
          </ac:spMkLst>
        </pc:spChg>
        <pc:spChg chg="del">
          <ac:chgData name="Niccolò Enrico Veronese" userId="a6dce406-8924-43a4-b4ec-360296799afe" providerId="ADAL" clId="{E1E39A1D-DFF5-42CD-86C7-FBFBD290DB0B}" dt="2023-06-03T17:12:33.014" v="2095" actId="478"/>
          <ac:spMkLst>
            <pc:docMk/>
            <pc:sldMk cId="1589796411" sldId="515"/>
            <ac:spMk id="3" creationId="{2F1D8DE8-EFEA-6786-4E7A-1E6C6BDF3612}"/>
          </ac:spMkLst>
        </pc:spChg>
        <pc:spChg chg="mod">
          <ac:chgData name="Niccolò Enrico Veronese" userId="a6dce406-8924-43a4-b4ec-360296799afe" providerId="ADAL" clId="{E1E39A1D-DFF5-42CD-86C7-FBFBD290DB0B}" dt="2023-06-06T10:25:39.076" v="3081" actId="20577"/>
          <ac:spMkLst>
            <pc:docMk/>
            <pc:sldMk cId="1589796411" sldId="515"/>
            <ac:spMk id="3" creationId="{CD16D804-F533-0293-059B-78B233F180C5}"/>
          </ac:spMkLst>
        </pc:spChg>
        <pc:spChg chg="mod">
          <ac:chgData name="Niccolò Enrico Veronese" userId="a6dce406-8924-43a4-b4ec-360296799afe" providerId="ADAL" clId="{E1E39A1D-DFF5-42CD-86C7-FBFBD290DB0B}" dt="2023-06-06T10:21:55.469" v="3035" actId="20577"/>
          <ac:spMkLst>
            <pc:docMk/>
            <pc:sldMk cId="1589796411" sldId="515"/>
            <ac:spMk id="6" creationId="{55EB1469-03FD-09FF-4180-3F6D313569E7}"/>
          </ac:spMkLst>
        </pc:spChg>
        <pc:spChg chg="mod">
          <ac:chgData name="Niccolò Enrico Veronese" userId="a6dce406-8924-43a4-b4ec-360296799afe" providerId="ADAL" clId="{E1E39A1D-DFF5-42CD-86C7-FBFBD290DB0B}" dt="2023-06-06T10:23:10.220" v="3059" actId="20577"/>
          <ac:spMkLst>
            <pc:docMk/>
            <pc:sldMk cId="1589796411" sldId="515"/>
            <ac:spMk id="7" creationId="{E9D73345-90EE-38AF-420C-2B67AE0E83C1}"/>
          </ac:spMkLst>
        </pc:spChg>
        <pc:picChg chg="add mod modCrop">
          <ac:chgData name="Niccolò Enrico Veronese" userId="a6dce406-8924-43a4-b4ec-360296799afe" providerId="ADAL" clId="{E1E39A1D-DFF5-42CD-86C7-FBFBD290DB0B}" dt="2023-06-06T10:24:28.748" v="3074" actId="1076"/>
          <ac:picMkLst>
            <pc:docMk/>
            <pc:sldMk cId="1589796411" sldId="515"/>
            <ac:picMk id="5" creationId="{5A2D5C13-B036-F7E4-5E35-DB4040BFD7C6}"/>
          </ac:picMkLst>
        </pc:picChg>
        <pc:picChg chg="del">
          <ac:chgData name="Niccolò Enrico Veronese" userId="a6dce406-8924-43a4-b4ec-360296799afe" providerId="ADAL" clId="{E1E39A1D-DFF5-42CD-86C7-FBFBD290DB0B}" dt="2023-06-03T17:12:53.828" v="2096" actId="478"/>
          <ac:picMkLst>
            <pc:docMk/>
            <pc:sldMk cId="1589796411" sldId="515"/>
            <ac:picMk id="5" creationId="{F5F0EF8E-15BF-393E-54D0-B570404D8B7D}"/>
          </ac:picMkLst>
        </pc:picChg>
        <pc:picChg chg="add del mod">
          <ac:chgData name="Niccolò Enrico Veronese" userId="a6dce406-8924-43a4-b4ec-360296799afe" providerId="ADAL" clId="{E1E39A1D-DFF5-42CD-86C7-FBFBD290DB0B}" dt="2023-06-03T17:13:49.222" v="2124" actId="478"/>
          <ac:picMkLst>
            <pc:docMk/>
            <pc:sldMk cId="1589796411" sldId="515"/>
            <ac:picMk id="8" creationId="{518886FD-8773-9387-2E62-C0E8A5A9C5B8}"/>
          </ac:picMkLst>
        </pc:picChg>
        <pc:picChg chg="del mod">
          <ac:chgData name="Niccolò Enrico Veronese" userId="a6dce406-8924-43a4-b4ec-360296799afe" providerId="ADAL" clId="{E1E39A1D-DFF5-42CD-86C7-FBFBD290DB0B}" dt="2023-06-03T17:13:24.798" v="2101" actId="478"/>
          <ac:picMkLst>
            <pc:docMk/>
            <pc:sldMk cId="1589796411" sldId="515"/>
            <ac:picMk id="9" creationId="{86BA311F-9517-5394-024E-62A977CBAD3C}"/>
          </ac:picMkLst>
        </pc:picChg>
        <pc:picChg chg="add mod modCrop">
          <ac:chgData name="Niccolò Enrico Veronese" userId="a6dce406-8924-43a4-b4ec-360296799afe" providerId="ADAL" clId="{E1E39A1D-DFF5-42CD-86C7-FBFBD290DB0B}" dt="2023-06-03T17:15:04.132" v="2148" actId="14100"/>
          <ac:picMkLst>
            <pc:docMk/>
            <pc:sldMk cId="1589796411" sldId="515"/>
            <ac:picMk id="11" creationId="{75441057-F959-B35A-3637-20833F864D00}"/>
          </ac:picMkLst>
        </pc:picChg>
        <pc:picChg chg="add del mod modCrop">
          <ac:chgData name="Niccolò Enrico Veronese" userId="a6dce406-8924-43a4-b4ec-360296799afe" providerId="ADAL" clId="{E1E39A1D-DFF5-42CD-86C7-FBFBD290DB0B}" dt="2023-06-06T10:23:13.107" v="3060" actId="478"/>
          <ac:picMkLst>
            <pc:docMk/>
            <pc:sldMk cId="1589796411" sldId="515"/>
            <ac:picMk id="13" creationId="{1CF99C7C-7B7D-4248-237A-DF3F36DB6836}"/>
          </ac:picMkLst>
        </pc:picChg>
      </pc:sldChg>
      <pc:sldChg chg="addSp delSp modSp add mod delAnim modAnim">
        <pc:chgData name="Niccolò Enrico Veronese" userId="a6dce406-8924-43a4-b4ec-360296799afe" providerId="ADAL" clId="{E1E39A1D-DFF5-42CD-86C7-FBFBD290DB0B}" dt="2023-06-06T10:29:48.610" v="3128" actId="20577"/>
        <pc:sldMkLst>
          <pc:docMk/>
          <pc:sldMk cId="2175524959" sldId="516"/>
        </pc:sldMkLst>
        <pc:spChg chg="mod">
          <ac:chgData name="Niccolò Enrico Veronese" userId="a6dce406-8924-43a4-b4ec-360296799afe" providerId="ADAL" clId="{E1E39A1D-DFF5-42CD-86C7-FBFBD290DB0B}" dt="2023-06-03T17:15:19.172" v="2152" actId="20577"/>
          <ac:spMkLst>
            <pc:docMk/>
            <pc:sldMk cId="2175524959" sldId="516"/>
            <ac:spMk id="2" creationId="{6CDCF8CB-2EE9-E5A3-EC96-0AB5940D5C92}"/>
          </ac:spMkLst>
        </pc:spChg>
        <pc:spChg chg="mod">
          <ac:chgData name="Niccolò Enrico Veronese" userId="a6dce406-8924-43a4-b4ec-360296799afe" providerId="ADAL" clId="{E1E39A1D-DFF5-42CD-86C7-FBFBD290DB0B}" dt="2023-06-06T10:29:48.610" v="3128" actId="20577"/>
          <ac:spMkLst>
            <pc:docMk/>
            <pc:sldMk cId="2175524959" sldId="516"/>
            <ac:spMk id="5" creationId="{23BFB8E1-1557-1BCB-01B8-DE0E66026943}"/>
          </ac:spMkLst>
        </pc:spChg>
        <pc:picChg chg="mod">
          <ac:chgData name="Niccolò Enrico Veronese" userId="a6dce406-8924-43a4-b4ec-360296799afe" providerId="ADAL" clId="{E1E39A1D-DFF5-42CD-86C7-FBFBD290DB0B}" dt="2023-06-06T10:25:57.200" v="3083" actId="1076"/>
          <ac:picMkLst>
            <pc:docMk/>
            <pc:sldMk cId="2175524959" sldId="516"/>
            <ac:picMk id="3" creationId="{CE7E5E61-AA51-1039-8CC0-B8B382557352}"/>
          </ac:picMkLst>
        </pc:picChg>
        <pc:picChg chg="mod">
          <ac:chgData name="Niccolò Enrico Veronese" userId="a6dce406-8924-43a4-b4ec-360296799afe" providerId="ADAL" clId="{E1E39A1D-DFF5-42CD-86C7-FBFBD290DB0B}" dt="2023-06-06T07:28:57.151" v="2257" actId="1076"/>
          <ac:picMkLst>
            <pc:docMk/>
            <pc:sldMk cId="2175524959" sldId="516"/>
            <ac:picMk id="4" creationId="{AE094BFF-4E5E-242C-DFC4-2F5D6D9A743E}"/>
          </ac:picMkLst>
        </pc:picChg>
        <pc:picChg chg="del">
          <ac:chgData name="Niccolò Enrico Veronese" userId="a6dce406-8924-43a4-b4ec-360296799afe" providerId="ADAL" clId="{E1E39A1D-DFF5-42CD-86C7-FBFBD290DB0B}" dt="2023-06-03T17:20:41.672" v="2153" actId="478"/>
          <ac:picMkLst>
            <pc:docMk/>
            <pc:sldMk cId="2175524959" sldId="516"/>
            <ac:picMk id="5" creationId="{D8846697-C64F-19CD-7F24-8973FFC34A61}"/>
          </ac:picMkLst>
        </pc:picChg>
        <pc:picChg chg="add del mod">
          <ac:chgData name="Niccolò Enrico Veronese" userId="a6dce406-8924-43a4-b4ec-360296799afe" providerId="ADAL" clId="{E1E39A1D-DFF5-42CD-86C7-FBFBD290DB0B}" dt="2023-06-06T07:34:41.073" v="2300"/>
          <ac:picMkLst>
            <pc:docMk/>
            <pc:sldMk cId="2175524959" sldId="516"/>
            <ac:picMk id="5" creationId="{EF061D81-D4AF-41E1-8220-15B56DC75AB9}"/>
          </ac:picMkLst>
        </pc:picChg>
      </pc:sldChg>
      <pc:sldChg chg="modSp del mod">
        <pc:chgData name="Niccolò Enrico Veronese" userId="a6dce406-8924-43a4-b4ec-360296799afe" providerId="ADAL" clId="{E1E39A1D-DFF5-42CD-86C7-FBFBD290DB0B}" dt="2023-06-06T07:34:25.992" v="2298" actId="47"/>
        <pc:sldMkLst>
          <pc:docMk/>
          <pc:sldMk cId="1946803473" sldId="517"/>
        </pc:sldMkLst>
        <pc:picChg chg="mod">
          <ac:chgData name="Niccolò Enrico Veronese" userId="a6dce406-8924-43a4-b4ec-360296799afe" providerId="ADAL" clId="{E1E39A1D-DFF5-42CD-86C7-FBFBD290DB0B}" dt="2023-06-06T07:33:32.333" v="2291" actId="1076"/>
          <ac:picMkLst>
            <pc:docMk/>
            <pc:sldMk cId="1946803473" sldId="517"/>
            <ac:picMk id="6" creationId="{F21750C0-56F7-DB05-78AD-944067C6F3A6}"/>
          </ac:picMkLst>
        </pc:picChg>
      </pc:sldChg>
      <pc:sldChg chg="modSp mod">
        <pc:chgData name="Niccolò Enrico Veronese" userId="a6dce406-8924-43a4-b4ec-360296799afe" providerId="ADAL" clId="{E1E39A1D-DFF5-42CD-86C7-FBFBD290DB0B}" dt="2023-06-06T09:53:57.540" v="2705" actId="113"/>
        <pc:sldMkLst>
          <pc:docMk/>
          <pc:sldMk cId="3391400912" sldId="519"/>
        </pc:sldMkLst>
        <pc:spChg chg="mod">
          <ac:chgData name="Niccolò Enrico Veronese" userId="a6dce406-8924-43a4-b4ec-360296799afe" providerId="ADAL" clId="{E1E39A1D-DFF5-42CD-86C7-FBFBD290DB0B}" dt="2023-06-06T09:53:53.284" v="2704" actId="113"/>
          <ac:spMkLst>
            <pc:docMk/>
            <pc:sldMk cId="3391400912" sldId="519"/>
            <ac:spMk id="4" creationId="{58F5EBEF-C769-B6B4-C003-EB28FE3D2F28}"/>
          </ac:spMkLst>
        </pc:spChg>
        <pc:spChg chg="mod">
          <ac:chgData name="Niccolò Enrico Veronese" userId="a6dce406-8924-43a4-b4ec-360296799afe" providerId="ADAL" clId="{E1E39A1D-DFF5-42CD-86C7-FBFBD290DB0B}" dt="2023-06-06T09:53:57.540" v="2705" actId="113"/>
          <ac:spMkLst>
            <pc:docMk/>
            <pc:sldMk cId="3391400912" sldId="519"/>
            <ac:spMk id="5" creationId="{EBC3C708-952A-3745-744E-9ABE7FC22D3C}"/>
          </ac:spMkLst>
        </pc:spChg>
      </pc:sldChg>
      <pc:sldChg chg="modSp mod">
        <pc:chgData name="Niccolò Enrico Veronese" userId="a6dce406-8924-43a4-b4ec-360296799afe" providerId="ADAL" clId="{E1E39A1D-DFF5-42CD-86C7-FBFBD290DB0B}" dt="2023-06-06T10:30:26.505" v="3148" actId="2711"/>
        <pc:sldMkLst>
          <pc:docMk/>
          <pc:sldMk cId="2300071421" sldId="520"/>
        </pc:sldMkLst>
        <pc:spChg chg="mod">
          <ac:chgData name="Niccolò Enrico Veronese" userId="a6dce406-8924-43a4-b4ec-360296799afe" providerId="ADAL" clId="{E1E39A1D-DFF5-42CD-86C7-FBFBD290DB0B}" dt="2023-06-06T10:30:21.731" v="3147" actId="2711"/>
          <ac:spMkLst>
            <pc:docMk/>
            <pc:sldMk cId="2300071421" sldId="520"/>
            <ac:spMk id="4" creationId="{58F5EBEF-C769-B6B4-C003-EB28FE3D2F28}"/>
          </ac:spMkLst>
        </pc:spChg>
        <pc:spChg chg="mod">
          <ac:chgData name="Niccolò Enrico Veronese" userId="a6dce406-8924-43a4-b4ec-360296799afe" providerId="ADAL" clId="{E1E39A1D-DFF5-42CD-86C7-FBFBD290DB0B}" dt="2023-06-06T10:30:26.505" v="3148" actId="2711"/>
          <ac:spMkLst>
            <pc:docMk/>
            <pc:sldMk cId="2300071421" sldId="520"/>
            <ac:spMk id="5" creationId="{EBC3C708-952A-3745-744E-9ABE7FC22D3C}"/>
          </ac:spMkLst>
        </pc:spChg>
        <pc:spChg chg="mod">
          <ac:chgData name="Niccolò Enrico Veronese" userId="a6dce406-8924-43a4-b4ec-360296799afe" providerId="ADAL" clId="{E1E39A1D-DFF5-42CD-86C7-FBFBD290DB0B}" dt="2023-06-06T10:30:07.018" v="3144" actId="20577"/>
          <ac:spMkLst>
            <pc:docMk/>
            <pc:sldMk cId="2300071421" sldId="520"/>
            <ac:spMk id="6" creationId="{6109DD08-37EF-01D5-7CE0-5A5691C56CDD}"/>
          </ac:spMkLst>
        </pc:spChg>
      </pc:sldChg>
      <pc:sldChg chg="modSp mod modAnim">
        <pc:chgData name="Niccolò Enrico Veronese" userId="a6dce406-8924-43a4-b4ec-360296799afe" providerId="ADAL" clId="{E1E39A1D-DFF5-42CD-86C7-FBFBD290DB0B}" dt="2023-06-06T09:44:41.091" v="2697"/>
        <pc:sldMkLst>
          <pc:docMk/>
          <pc:sldMk cId="2090293333" sldId="521"/>
        </pc:sldMkLst>
        <pc:picChg chg="mod">
          <ac:chgData name="Niccolò Enrico Veronese" userId="a6dce406-8924-43a4-b4ec-360296799afe" providerId="ADAL" clId="{E1E39A1D-DFF5-42CD-86C7-FBFBD290DB0B}" dt="2023-06-06T09:44:33.971" v="2695" actId="1076"/>
          <ac:picMkLst>
            <pc:docMk/>
            <pc:sldMk cId="2090293333" sldId="521"/>
            <ac:picMk id="3" creationId="{7690925D-5158-2699-36E1-528F4EF9E100}"/>
          </ac:picMkLst>
        </pc:picChg>
      </pc:sldChg>
      <pc:sldChg chg="addSp delSp modSp mod modAnim">
        <pc:chgData name="Niccolò Enrico Veronese" userId="a6dce406-8924-43a4-b4ec-360296799afe" providerId="ADAL" clId="{E1E39A1D-DFF5-42CD-86C7-FBFBD290DB0B}" dt="2023-06-06T09:54:40.751" v="2715" actId="113"/>
        <pc:sldMkLst>
          <pc:docMk/>
          <pc:sldMk cId="4041987072" sldId="522"/>
        </pc:sldMkLst>
        <pc:spChg chg="mod">
          <ac:chgData name="Niccolò Enrico Veronese" userId="a6dce406-8924-43a4-b4ec-360296799afe" providerId="ADAL" clId="{E1E39A1D-DFF5-42CD-86C7-FBFBD290DB0B}" dt="2023-06-06T07:53:02.009" v="2335" actId="20577"/>
          <ac:spMkLst>
            <pc:docMk/>
            <pc:sldMk cId="4041987072" sldId="522"/>
            <ac:spMk id="2" creationId="{6778C6F5-D81B-8EAD-7E9F-A4C88558BBA5}"/>
          </ac:spMkLst>
        </pc:spChg>
        <pc:spChg chg="del">
          <ac:chgData name="Niccolò Enrico Veronese" userId="a6dce406-8924-43a4-b4ec-360296799afe" providerId="ADAL" clId="{E1E39A1D-DFF5-42CD-86C7-FBFBD290DB0B}" dt="2023-06-06T07:51:36.470" v="2325" actId="478"/>
          <ac:spMkLst>
            <pc:docMk/>
            <pc:sldMk cId="4041987072" sldId="522"/>
            <ac:spMk id="3" creationId="{5F5E79AC-EC02-D015-9821-D19FF6E57A2A}"/>
          </ac:spMkLst>
        </pc:spChg>
        <pc:spChg chg="add del mod">
          <ac:chgData name="Niccolò Enrico Veronese" userId="a6dce406-8924-43a4-b4ec-360296799afe" providerId="ADAL" clId="{E1E39A1D-DFF5-42CD-86C7-FBFBD290DB0B}" dt="2023-06-06T07:51:45.219" v="2326" actId="478"/>
          <ac:spMkLst>
            <pc:docMk/>
            <pc:sldMk cId="4041987072" sldId="522"/>
            <ac:spMk id="5" creationId="{5AC6AD5A-A25F-3624-3725-4B24C5092D99}"/>
          </ac:spMkLst>
        </pc:spChg>
        <pc:spChg chg="add mod">
          <ac:chgData name="Niccolò Enrico Veronese" userId="a6dce406-8924-43a4-b4ec-360296799afe" providerId="ADAL" clId="{E1E39A1D-DFF5-42CD-86C7-FBFBD290DB0B}" dt="2023-06-06T09:54:27.930" v="2711" actId="113"/>
          <ac:spMkLst>
            <pc:docMk/>
            <pc:sldMk cId="4041987072" sldId="522"/>
            <ac:spMk id="9" creationId="{A2D47DEA-44A8-68B2-B127-619474EE6713}"/>
          </ac:spMkLst>
        </pc:spChg>
        <pc:spChg chg="add mod">
          <ac:chgData name="Niccolò Enrico Veronese" userId="a6dce406-8924-43a4-b4ec-360296799afe" providerId="ADAL" clId="{E1E39A1D-DFF5-42CD-86C7-FBFBD290DB0B}" dt="2023-06-06T09:54:34.619" v="2713" actId="113"/>
          <ac:spMkLst>
            <pc:docMk/>
            <pc:sldMk cId="4041987072" sldId="522"/>
            <ac:spMk id="10" creationId="{6A7DF8E6-5972-DDA3-2214-583531F5ACD1}"/>
          </ac:spMkLst>
        </pc:spChg>
        <pc:spChg chg="add mod">
          <ac:chgData name="Niccolò Enrico Veronese" userId="a6dce406-8924-43a4-b4ec-360296799afe" providerId="ADAL" clId="{E1E39A1D-DFF5-42CD-86C7-FBFBD290DB0B}" dt="2023-06-06T09:54:40.751" v="2715" actId="113"/>
          <ac:spMkLst>
            <pc:docMk/>
            <pc:sldMk cId="4041987072" sldId="522"/>
            <ac:spMk id="11" creationId="{5BA7C59D-A44A-84EC-C99A-A2774CCEBDB6}"/>
          </ac:spMkLst>
        </pc:spChg>
        <pc:picChg chg="add mod">
          <ac:chgData name="Niccolò Enrico Veronese" userId="a6dce406-8924-43a4-b4ec-360296799afe" providerId="ADAL" clId="{E1E39A1D-DFF5-42CD-86C7-FBFBD290DB0B}" dt="2023-06-06T09:54:02.751" v="2706" actId="1076"/>
          <ac:picMkLst>
            <pc:docMk/>
            <pc:sldMk cId="4041987072" sldId="522"/>
            <ac:picMk id="6" creationId="{A318CA80-7DFE-6FD0-FA4E-9154EFBE3B75}"/>
          </ac:picMkLst>
        </pc:picChg>
        <pc:picChg chg="add mod">
          <ac:chgData name="Niccolò Enrico Veronese" userId="a6dce406-8924-43a4-b4ec-360296799afe" providerId="ADAL" clId="{E1E39A1D-DFF5-42CD-86C7-FBFBD290DB0B}" dt="2023-06-06T07:52:28.709" v="2331" actId="1076"/>
          <ac:picMkLst>
            <pc:docMk/>
            <pc:sldMk cId="4041987072" sldId="522"/>
            <ac:picMk id="7" creationId="{296F0540-2C1D-8389-5E16-4CC625F99C38}"/>
          </ac:picMkLst>
        </pc:picChg>
        <pc:picChg chg="add mod">
          <ac:chgData name="Niccolò Enrico Veronese" userId="a6dce406-8924-43a4-b4ec-360296799afe" providerId="ADAL" clId="{E1E39A1D-DFF5-42CD-86C7-FBFBD290DB0B}" dt="2023-06-06T07:52:44.734" v="2333" actId="1076"/>
          <ac:picMkLst>
            <pc:docMk/>
            <pc:sldMk cId="4041987072" sldId="522"/>
            <ac:picMk id="8" creationId="{0986A8C0-EB88-9301-C2DD-46E4AF6B8381}"/>
          </ac:picMkLst>
        </pc:picChg>
      </pc:sldChg>
      <pc:sldChg chg="addSp delSp modSp add mod">
        <pc:chgData name="Niccolò Enrico Veronese" userId="a6dce406-8924-43a4-b4ec-360296799afe" providerId="ADAL" clId="{E1E39A1D-DFF5-42CD-86C7-FBFBD290DB0B}" dt="2023-06-06T09:23:47.855" v="2606" actId="207"/>
        <pc:sldMkLst>
          <pc:docMk/>
          <pc:sldMk cId="605106155" sldId="523"/>
        </pc:sldMkLst>
        <pc:graphicFrameChg chg="mod modGraphic">
          <ac:chgData name="Niccolò Enrico Veronese" userId="a6dce406-8924-43a4-b4ec-360296799afe" providerId="ADAL" clId="{E1E39A1D-DFF5-42CD-86C7-FBFBD290DB0B}" dt="2023-06-06T09:23:47.855" v="2606" actId="207"/>
          <ac:graphicFrameMkLst>
            <pc:docMk/>
            <pc:sldMk cId="605106155" sldId="523"/>
            <ac:graphicFrameMk id="3" creationId="{8DA6E32D-8B46-ABBC-96BC-EF2650E08362}"/>
          </ac:graphicFrameMkLst>
        </pc:graphicFrameChg>
        <pc:picChg chg="add mod modCrop">
          <ac:chgData name="Niccolò Enrico Veronese" userId="a6dce406-8924-43a4-b4ec-360296799afe" providerId="ADAL" clId="{E1E39A1D-DFF5-42CD-86C7-FBFBD290DB0B}" dt="2023-06-06T09:19:11.529" v="2570" actId="14100"/>
          <ac:picMkLst>
            <pc:docMk/>
            <pc:sldMk cId="605106155" sldId="523"/>
            <ac:picMk id="4" creationId="{2D728702-CFA7-258B-D803-0951D2AE77AE}"/>
          </ac:picMkLst>
        </pc:picChg>
        <pc:picChg chg="del">
          <ac:chgData name="Niccolò Enrico Veronese" userId="a6dce406-8924-43a4-b4ec-360296799afe" providerId="ADAL" clId="{E1E39A1D-DFF5-42CD-86C7-FBFBD290DB0B}" dt="2023-06-06T07:15:29.256" v="2185" actId="478"/>
          <ac:picMkLst>
            <pc:docMk/>
            <pc:sldMk cId="605106155" sldId="523"/>
            <ac:picMk id="6" creationId="{F21750C0-56F7-DB05-78AD-944067C6F3A6}"/>
          </ac:picMkLst>
        </pc:picChg>
      </pc:sldChg>
      <pc:sldChg chg="add del">
        <pc:chgData name="Niccolò Enrico Veronese" userId="a6dce406-8924-43a4-b4ec-360296799afe" providerId="ADAL" clId="{E1E39A1D-DFF5-42CD-86C7-FBFBD290DB0B}" dt="2023-06-06T07:56:38.655" v="2418" actId="47"/>
        <pc:sldMkLst>
          <pc:docMk/>
          <pc:sldMk cId="2577664044" sldId="524"/>
        </pc:sldMkLst>
      </pc:sldChg>
      <pc:sldChg chg="addSp delSp modSp add mod">
        <pc:chgData name="Niccolò Enrico Veronese" userId="a6dce406-8924-43a4-b4ec-360296799afe" providerId="ADAL" clId="{E1E39A1D-DFF5-42CD-86C7-FBFBD290DB0B}" dt="2023-06-06T09:47:04.407" v="2701" actId="20577"/>
        <pc:sldMkLst>
          <pc:docMk/>
          <pc:sldMk cId="332377469" sldId="525"/>
        </pc:sldMkLst>
        <pc:graphicFrameChg chg="del">
          <ac:chgData name="Niccolò Enrico Veronese" userId="a6dce406-8924-43a4-b4ec-360296799afe" providerId="ADAL" clId="{E1E39A1D-DFF5-42CD-86C7-FBFBD290DB0B}" dt="2023-06-06T09:46:18.558" v="2698" actId="478"/>
          <ac:graphicFrameMkLst>
            <pc:docMk/>
            <pc:sldMk cId="332377469" sldId="525"/>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09:47:04.407" v="2701" actId="20577"/>
          <ac:graphicFrameMkLst>
            <pc:docMk/>
            <pc:sldMk cId="332377469" sldId="525"/>
            <ac:graphicFrameMk id="8" creationId="{0E99D6F5-5FF4-63E1-71B7-280360C09323}"/>
          </ac:graphicFrameMkLst>
        </pc:graphicFrameChg>
        <pc:picChg chg="del">
          <ac:chgData name="Niccolò Enrico Veronese" userId="a6dce406-8924-43a4-b4ec-360296799afe" providerId="ADAL" clId="{E1E39A1D-DFF5-42CD-86C7-FBFBD290DB0B}" dt="2023-06-06T07:33:39.047" v="2292" actId="478"/>
          <ac:picMkLst>
            <pc:docMk/>
            <pc:sldMk cId="332377469" sldId="525"/>
            <ac:picMk id="4" creationId="{2D728702-CFA7-258B-D803-0951D2AE77AE}"/>
          </ac:picMkLst>
        </pc:picChg>
        <pc:picChg chg="add del mod">
          <ac:chgData name="Niccolò Enrico Veronese" userId="a6dce406-8924-43a4-b4ec-360296799afe" providerId="ADAL" clId="{E1E39A1D-DFF5-42CD-86C7-FBFBD290DB0B}" dt="2023-06-06T07:41:29.856" v="2313" actId="478"/>
          <ac:picMkLst>
            <pc:docMk/>
            <pc:sldMk cId="332377469" sldId="525"/>
            <ac:picMk id="5" creationId="{4E1B09D4-F4AD-0E5F-E083-E0E8D8D3C4B2}"/>
          </ac:picMkLst>
        </pc:picChg>
        <pc:picChg chg="add mod modCrop">
          <ac:chgData name="Niccolò Enrico Veronese" userId="a6dce406-8924-43a4-b4ec-360296799afe" providerId="ADAL" clId="{E1E39A1D-DFF5-42CD-86C7-FBFBD290DB0B}" dt="2023-06-06T09:46:32.919" v="2700" actId="14100"/>
          <ac:picMkLst>
            <pc:docMk/>
            <pc:sldMk cId="332377469" sldId="525"/>
            <ac:picMk id="7" creationId="{4E366755-F849-8D5E-8A69-B9A5D8651F6A}"/>
          </ac:picMkLst>
        </pc:picChg>
      </pc:sldChg>
      <pc:sldChg chg="addSp delSp modSp add mod">
        <pc:chgData name="Niccolò Enrico Veronese" userId="a6dce406-8924-43a4-b4ec-360296799afe" providerId="ADAL" clId="{E1E39A1D-DFF5-42CD-86C7-FBFBD290DB0B}" dt="2023-06-06T10:28:06.034" v="3099" actId="20577"/>
        <pc:sldMkLst>
          <pc:docMk/>
          <pc:sldMk cId="2507725771" sldId="526"/>
        </pc:sldMkLst>
        <pc:spChg chg="mod">
          <ac:chgData name="Niccolò Enrico Veronese" userId="a6dce406-8924-43a4-b4ec-360296799afe" providerId="ADAL" clId="{E1E39A1D-DFF5-42CD-86C7-FBFBD290DB0B}" dt="2023-06-06T10:26:45.567" v="3094" actId="20577"/>
          <ac:spMkLst>
            <pc:docMk/>
            <pc:sldMk cId="2507725771" sldId="526"/>
            <ac:spMk id="4" creationId="{D2E52D03-3AD7-9589-BB3D-7EE1F1E44595}"/>
          </ac:spMkLst>
        </pc:spChg>
        <pc:graphicFrameChg chg="del">
          <ac:chgData name="Niccolò Enrico Veronese" userId="a6dce406-8924-43a4-b4ec-360296799afe" providerId="ADAL" clId="{E1E39A1D-DFF5-42CD-86C7-FBFBD290DB0B}" dt="2023-06-06T10:26:28.842" v="3085" actId="478"/>
          <ac:graphicFrameMkLst>
            <pc:docMk/>
            <pc:sldMk cId="2507725771" sldId="526"/>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10:28:06.034" v="3099" actId="20577"/>
          <ac:graphicFrameMkLst>
            <pc:docMk/>
            <pc:sldMk cId="2507725771" sldId="526"/>
            <ac:graphicFrameMk id="7" creationId="{08CA516F-F3BB-FCD7-D9F2-953C9DF2048C}"/>
          </ac:graphicFrameMkLst>
        </pc:graphicFrameChg>
        <pc:picChg chg="del">
          <ac:chgData name="Niccolò Enrico Veronese" userId="a6dce406-8924-43a4-b4ec-360296799afe" providerId="ADAL" clId="{E1E39A1D-DFF5-42CD-86C7-FBFBD290DB0B}" dt="2023-06-06T07:37:10.991" v="2302" actId="478"/>
          <ac:picMkLst>
            <pc:docMk/>
            <pc:sldMk cId="2507725771" sldId="526"/>
            <ac:picMk id="5" creationId="{4E1B09D4-F4AD-0E5F-E083-E0E8D8D3C4B2}"/>
          </ac:picMkLst>
        </pc:picChg>
        <pc:picChg chg="add mod modCrop">
          <ac:chgData name="Niccolò Enrico Veronese" userId="a6dce406-8924-43a4-b4ec-360296799afe" providerId="ADAL" clId="{E1E39A1D-DFF5-42CD-86C7-FBFBD290DB0B}" dt="2023-06-06T10:26:36.828" v="3087" actId="14100"/>
          <ac:picMkLst>
            <pc:docMk/>
            <pc:sldMk cId="2507725771" sldId="526"/>
            <ac:picMk id="6" creationId="{4218CEBB-003B-7778-6601-DC2AA09AFA6C}"/>
          </ac:picMkLst>
        </pc:picChg>
      </pc:sldChg>
      <pc:sldChg chg="addSp delSp modSp add mod delAnim modAnim">
        <pc:chgData name="Niccolò Enrico Veronese" userId="a6dce406-8924-43a4-b4ec-360296799afe" providerId="ADAL" clId="{E1E39A1D-DFF5-42CD-86C7-FBFBD290DB0B}" dt="2023-06-06T10:31:18.391" v="3158"/>
        <pc:sldMkLst>
          <pc:docMk/>
          <pc:sldMk cId="766671948" sldId="527"/>
        </pc:sldMkLst>
        <pc:spChg chg="mod">
          <ac:chgData name="Niccolò Enrico Veronese" userId="a6dce406-8924-43a4-b4ec-360296799afe" providerId="ADAL" clId="{E1E39A1D-DFF5-42CD-86C7-FBFBD290DB0B}" dt="2023-06-06T10:30:37.472" v="3150" actId="2711"/>
          <ac:spMkLst>
            <pc:docMk/>
            <pc:sldMk cId="766671948" sldId="527"/>
            <ac:spMk id="9" creationId="{A2D47DEA-44A8-68B2-B127-619474EE6713}"/>
          </ac:spMkLst>
        </pc:spChg>
        <pc:spChg chg="mod">
          <ac:chgData name="Niccolò Enrico Veronese" userId="a6dce406-8924-43a4-b4ec-360296799afe" providerId="ADAL" clId="{E1E39A1D-DFF5-42CD-86C7-FBFBD290DB0B}" dt="2023-06-06T10:30:45.638" v="3152" actId="113"/>
          <ac:spMkLst>
            <pc:docMk/>
            <pc:sldMk cId="766671948" sldId="527"/>
            <ac:spMk id="10" creationId="{6A7DF8E6-5972-DDA3-2214-583531F5ACD1}"/>
          </ac:spMkLst>
        </pc:spChg>
        <pc:spChg chg="mod">
          <ac:chgData name="Niccolò Enrico Veronese" userId="a6dce406-8924-43a4-b4ec-360296799afe" providerId="ADAL" clId="{E1E39A1D-DFF5-42CD-86C7-FBFBD290DB0B}" dt="2023-06-06T10:31:02.847" v="3155" actId="113"/>
          <ac:spMkLst>
            <pc:docMk/>
            <pc:sldMk cId="766671948" sldId="527"/>
            <ac:spMk id="11" creationId="{5BA7C59D-A44A-84EC-C99A-A2774CCEBDB6}"/>
          </ac:spMkLst>
        </pc:spChg>
        <pc:picChg chg="add mod">
          <ac:chgData name="Niccolò Enrico Veronese" userId="a6dce406-8924-43a4-b4ec-360296799afe" providerId="ADAL" clId="{E1E39A1D-DFF5-42CD-86C7-FBFBD290DB0B}" dt="2023-06-06T07:59:49.893" v="2423" actId="1076"/>
          <ac:picMkLst>
            <pc:docMk/>
            <pc:sldMk cId="766671948" sldId="527"/>
            <ac:picMk id="3" creationId="{DF5CA74C-7178-F399-62A4-973444EDD1FD}"/>
          </ac:picMkLst>
        </pc:picChg>
        <pc:picChg chg="add mod">
          <ac:chgData name="Niccolò Enrico Veronese" userId="a6dce406-8924-43a4-b4ec-360296799afe" providerId="ADAL" clId="{E1E39A1D-DFF5-42CD-86C7-FBFBD290DB0B}" dt="2023-06-06T08:00:13.270" v="2428" actId="1076"/>
          <ac:picMkLst>
            <pc:docMk/>
            <pc:sldMk cId="766671948" sldId="527"/>
            <ac:picMk id="4" creationId="{595E3F50-C7FD-EFE6-D771-7407B2FA92D8}"/>
          </ac:picMkLst>
        </pc:picChg>
        <pc:picChg chg="add mod">
          <ac:chgData name="Niccolò Enrico Veronese" userId="a6dce406-8924-43a4-b4ec-360296799afe" providerId="ADAL" clId="{E1E39A1D-DFF5-42CD-86C7-FBFBD290DB0B}" dt="2023-06-06T08:00:30.159" v="2433" actId="1076"/>
          <ac:picMkLst>
            <pc:docMk/>
            <pc:sldMk cId="766671948" sldId="527"/>
            <ac:picMk id="5" creationId="{F9CC40A9-21AD-F66C-54B4-943AA2EA90F1}"/>
          </ac:picMkLst>
        </pc:picChg>
        <pc:picChg chg="del">
          <ac:chgData name="Niccolò Enrico Veronese" userId="a6dce406-8924-43a4-b4ec-360296799afe" providerId="ADAL" clId="{E1E39A1D-DFF5-42CD-86C7-FBFBD290DB0B}" dt="2023-06-06T07:59:39.576" v="2419" actId="478"/>
          <ac:picMkLst>
            <pc:docMk/>
            <pc:sldMk cId="766671948" sldId="527"/>
            <ac:picMk id="6" creationId="{A318CA80-7DFE-6FD0-FA4E-9154EFBE3B75}"/>
          </ac:picMkLst>
        </pc:picChg>
        <pc:picChg chg="del">
          <ac:chgData name="Niccolò Enrico Veronese" userId="a6dce406-8924-43a4-b4ec-360296799afe" providerId="ADAL" clId="{E1E39A1D-DFF5-42CD-86C7-FBFBD290DB0B}" dt="2023-06-06T07:59:51.352" v="2424" actId="478"/>
          <ac:picMkLst>
            <pc:docMk/>
            <pc:sldMk cId="766671948" sldId="527"/>
            <ac:picMk id="7" creationId="{296F0540-2C1D-8389-5E16-4CC625F99C38}"/>
          </ac:picMkLst>
        </pc:picChg>
        <pc:picChg chg="del">
          <ac:chgData name="Niccolò Enrico Veronese" userId="a6dce406-8924-43a4-b4ec-360296799afe" providerId="ADAL" clId="{E1E39A1D-DFF5-42CD-86C7-FBFBD290DB0B}" dt="2023-06-06T08:00:15.860" v="2429" actId="478"/>
          <ac:picMkLst>
            <pc:docMk/>
            <pc:sldMk cId="766671948" sldId="527"/>
            <ac:picMk id="8" creationId="{0986A8C0-EB88-9301-C2DD-46E4AF6B8381}"/>
          </ac:picMkLst>
        </pc:picChg>
      </pc:sldChg>
      <pc:sldChg chg="addSp delSp modSp add mod">
        <pc:chgData name="Niccolò Enrico Veronese" userId="a6dce406-8924-43a4-b4ec-360296799afe" providerId="ADAL" clId="{E1E39A1D-DFF5-42CD-86C7-FBFBD290DB0B}" dt="2023-06-06T10:29:55.751" v="3135" actId="20577"/>
        <pc:sldMkLst>
          <pc:docMk/>
          <pc:sldMk cId="334892737" sldId="528"/>
        </pc:sldMkLst>
        <pc:spChg chg="add mod">
          <ac:chgData name="Niccolò Enrico Veronese" userId="a6dce406-8924-43a4-b4ec-360296799afe" providerId="ADAL" clId="{E1E39A1D-DFF5-42CD-86C7-FBFBD290DB0B}" dt="2023-06-06T10:29:13.676" v="3113" actId="20577"/>
          <ac:spMkLst>
            <pc:docMk/>
            <pc:sldMk cId="334892737" sldId="528"/>
            <ac:spMk id="3" creationId="{1A9D4D60-0006-20ED-9A40-0A17C47FCCF3}"/>
          </ac:spMkLst>
        </pc:spChg>
        <pc:spChg chg="mod">
          <ac:chgData name="Niccolò Enrico Veronese" userId="a6dce406-8924-43a4-b4ec-360296799afe" providerId="ADAL" clId="{E1E39A1D-DFF5-42CD-86C7-FBFBD290DB0B}" dt="2023-06-06T10:29:55.751" v="3135" actId="20577"/>
          <ac:spMkLst>
            <pc:docMk/>
            <pc:sldMk cId="334892737" sldId="528"/>
            <ac:spMk id="5" creationId="{80F9DEEB-5B37-47E7-0CF2-3DE90B1B2400}"/>
          </ac:spMkLst>
        </pc:spChg>
        <pc:spChg chg="mod">
          <ac:chgData name="Niccolò Enrico Veronese" userId="a6dce406-8924-43a4-b4ec-360296799afe" providerId="ADAL" clId="{E1E39A1D-DFF5-42CD-86C7-FBFBD290DB0B}" dt="2023-06-06T10:28:29.516" v="3100" actId="2711"/>
          <ac:spMkLst>
            <pc:docMk/>
            <pc:sldMk cId="334892737" sldId="528"/>
            <ac:spMk id="125" creationId="{CAF842C3-8B42-BC58-CC7A-5716320C9C80}"/>
          </ac:spMkLst>
        </pc:spChg>
        <pc:spChg chg="mod">
          <ac:chgData name="Niccolò Enrico Veronese" userId="a6dce406-8924-43a4-b4ec-360296799afe" providerId="ADAL" clId="{E1E39A1D-DFF5-42CD-86C7-FBFBD290DB0B}" dt="2023-06-06T10:28:37.102" v="3101" actId="2711"/>
          <ac:spMkLst>
            <pc:docMk/>
            <pc:sldMk cId="334892737" sldId="528"/>
            <ac:spMk id="126" creationId="{9BC186E8-7C0B-A8BF-357E-4F585B45AFF6}"/>
          </ac:spMkLst>
        </pc:spChg>
        <pc:spChg chg="del">
          <ac:chgData name="Niccolò Enrico Veronese" userId="a6dce406-8924-43a4-b4ec-360296799afe" providerId="ADAL" clId="{E1E39A1D-DFF5-42CD-86C7-FBFBD290DB0B}" dt="2023-06-06T10:28:52.867" v="3102" actId="478"/>
          <ac:spMkLst>
            <pc:docMk/>
            <pc:sldMk cId="334892737" sldId="528"/>
            <ac:spMk id="127" creationId="{8C9B9BB7-4DD1-448B-FF6B-62F15B82F5F0}"/>
          </ac:spMkLst>
        </pc:spChg>
        <pc:spChg chg="mod">
          <ac:chgData name="Niccolò Enrico Veronese" userId="a6dce406-8924-43a4-b4ec-360296799afe" providerId="ADAL" clId="{E1E39A1D-DFF5-42CD-86C7-FBFBD290DB0B}" dt="2023-06-06T10:29:39.195" v="3121" actId="20577"/>
          <ac:spMkLst>
            <pc:docMk/>
            <pc:sldMk cId="334892737" sldId="528"/>
            <ac:spMk id="129" creationId="{732ACEF6-44DB-A8A0-ED62-C036B21D27CC}"/>
          </ac:spMkLst>
        </pc:spChg>
      </pc:sldChg>
      <pc:sldChg chg="modSp add del">
        <pc:chgData name="Niccolò Enrico Veronese" userId="a6dce406-8924-43a4-b4ec-360296799afe" providerId="ADAL" clId="{E1E39A1D-DFF5-42CD-86C7-FBFBD290DB0B}" dt="2023-06-06T09:33:00.596" v="2633" actId="47"/>
        <pc:sldMkLst>
          <pc:docMk/>
          <pc:sldMk cId="4213039805" sldId="529"/>
        </pc:sldMkLst>
        <pc:graphicFrameChg chg="mod">
          <ac:chgData name="Niccolò Enrico Veronese" userId="a6dce406-8924-43a4-b4ec-360296799afe" providerId="ADAL" clId="{E1E39A1D-DFF5-42CD-86C7-FBFBD290DB0B}" dt="2023-06-06T08:32:25.953" v="2552" actId="2711"/>
          <ac:graphicFrameMkLst>
            <pc:docMk/>
            <pc:sldMk cId="4213039805" sldId="529"/>
            <ac:graphicFrameMk id="9" creationId="{A5158FA0-9EA7-4DF4-C66D-C3E2A74B0D1F}"/>
          </ac:graphicFrameMkLst>
        </pc:graphicFrameChg>
      </pc:sldChg>
    </pc:docChg>
  </pc:docChgLst>
  <pc:docChgLst>
    <pc:chgData name="Gianluca Giacomelli" userId="S::10615105@polimi.it::d9fc2de9-3c17-479d-aead-b2fe7b2fbc05" providerId="AD" clId="Web-{441F27D8-0F1C-B601-2BBD-20CA25A2BB43}"/>
    <pc:docChg chg="addSld delSld sldOrd">
      <pc:chgData name="Gianluca Giacomelli" userId="S::10615105@polimi.it::d9fc2de9-3c17-479d-aead-b2fe7b2fbc05" providerId="AD" clId="Web-{441F27D8-0F1C-B601-2BBD-20CA25A2BB43}" dt="2023-05-28T16:17:30.771" v="6"/>
      <pc:docMkLst>
        <pc:docMk/>
      </pc:docMkLst>
      <pc:sldChg chg="ord">
        <pc:chgData name="Gianluca Giacomelli" userId="S::10615105@polimi.it::d9fc2de9-3c17-479d-aead-b2fe7b2fbc05" providerId="AD" clId="Web-{441F27D8-0F1C-B601-2BBD-20CA25A2BB43}" dt="2023-05-28T16:12:36.947" v="3"/>
        <pc:sldMkLst>
          <pc:docMk/>
          <pc:sldMk cId="3556855529" sldId="452"/>
        </pc:sldMkLst>
      </pc:sldChg>
      <pc:sldChg chg="del">
        <pc:chgData name="Gianluca Giacomelli" userId="S::10615105@polimi.it::d9fc2de9-3c17-479d-aead-b2fe7b2fbc05" providerId="AD" clId="Web-{441F27D8-0F1C-B601-2BBD-20CA25A2BB43}" dt="2023-05-28T16:15:00.203" v="4"/>
        <pc:sldMkLst>
          <pc:docMk/>
          <pc:sldMk cId="0" sldId="456"/>
        </pc:sldMkLst>
      </pc:sldChg>
      <pc:sldChg chg="add ord">
        <pc:chgData name="Gianluca Giacomelli" userId="S::10615105@polimi.it::d9fc2de9-3c17-479d-aead-b2fe7b2fbc05" providerId="AD" clId="Web-{441F27D8-0F1C-B601-2BBD-20CA25A2BB43}" dt="2023-05-28T16:17:30.771" v="6"/>
        <pc:sldMkLst>
          <pc:docMk/>
          <pc:sldMk cId="3526703208" sldId="458"/>
        </pc:sldMkLst>
      </pc:sldChg>
    </pc:docChg>
  </pc:docChgLst>
  <pc:docChgLst>
    <pc:chgData name="Luca Vazzola" userId="49f5fb14-4caf-42ae-aaab-d459c30725e4" providerId="ADAL" clId="{09AD3D4F-9F2B-4CE9-B4A1-0836AAC2F898}"/>
    <pc:docChg chg="undo custSel addSld delSld modSld sldOrd">
      <pc:chgData name="Luca Vazzola" userId="49f5fb14-4caf-42ae-aaab-d459c30725e4" providerId="ADAL" clId="{09AD3D4F-9F2B-4CE9-B4A1-0836AAC2F898}" dt="2023-06-06T09:32:16.581" v="5405" actId="113"/>
      <pc:docMkLst>
        <pc:docMk/>
      </pc:docMkLst>
      <pc:sldChg chg="modSp">
        <pc:chgData name="Luca Vazzola" userId="49f5fb14-4caf-42ae-aaab-d459c30725e4" providerId="ADAL" clId="{09AD3D4F-9F2B-4CE9-B4A1-0836AAC2F898}" dt="2023-06-02T08:33:13.730" v="22" actId="20577"/>
        <pc:sldMkLst>
          <pc:docMk/>
          <pc:sldMk cId="2394003158" sldId="417"/>
        </pc:sldMkLst>
        <pc:spChg chg="mod">
          <ac:chgData name="Luca Vazzola" userId="49f5fb14-4caf-42ae-aaab-d459c30725e4" providerId="ADAL" clId="{09AD3D4F-9F2B-4CE9-B4A1-0836AAC2F898}" dt="2023-06-02T08:33:13.068" v="9" actId="20577"/>
          <ac:spMkLst>
            <pc:docMk/>
            <pc:sldMk cId="2394003158" sldId="417"/>
            <ac:spMk id="6" creationId="{DEF812E9-851C-2EF0-F810-B390B4F53593}"/>
          </ac:spMkLst>
        </pc:spChg>
        <pc:spChg chg="mod">
          <ac:chgData name="Luca Vazzola" userId="49f5fb14-4caf-42ae-aaab-d459c30725e4" providerId="ADAL" clId="{09AD3D4F-9F2B-4CE9-B4A1-0836AAC2F898}" dt="2023-06-02T08:33:13.730" v="22" actId="20577"/>
          <ac:spMkLst>
            <pc:docMk/>
            <pc:sldMk cId="2394003158" sldId="417"/>
            <ac:spMk id="8" creationId="{3AFCE71D-9C3E-9E8C-564A-2D3271AB757C}"/>
          </ac:spMkLst>
        </pc:spChg>
        <pc:spChg chg="mod">
          <ac:chgData name="Luca Vazzola" userId="49f5fb14-4caf-42ae-aaab-d459c30725e4" providerId="ADAL" clId="{09AD3D4F-9F2B-4CE9-B4A1-0836AAC2F898}" dt="2023-06-02T08:33:13.068" v="9" actId="20577"/>
          <ac:spMkLst>
            <pc:docMk/>
            <pc:sldMk cId="2394003158" sldId="417"/>
            <ac:spMk id="9" creationId="{F7ABFC16-D733-5D99-4C12-02165E33A345}"/>
          </ac:spMkLst>
        </pc:spChg>
        <pc:grpChg chg="mod">
          <ac:chgData name="Luca Vazzola" userId="49f5fb14-4caf-42ae-aaab-d459c30725e4" providerId="ADAL" clId="{09AD3D4F-9F2B-4CE9-B4A1-0836AAC2F898}" dt="2023-06-02T08:33:13.068" v="9" actId="20577"/>
          <ac:grpSpMkLst>
            <pc:docMk/>
            <pc:sldMk cId="2394003158" sldId="417"/>
            <ac:grpSpMk id="12" creationId="{964A5B7D-6E34-D582-F222-B6CB20978385}"/>
          </ac:grpSpMkLst>
        </pc:grpChg>
      </pc:sldChg>
      <pc:sldChg chg="modSp mod">
        <pc:chgData name="Luca Vazzola" userId="49f5fb14-4caf-42ae-aaab-d459c30725e4" providerId="ADAL" clId="{09AD3D4F-9F2B-4CE9-B4A1-0836AAC2F898}" dt="2023-06-06T08:59:30.435" v="5218" actId="20577"/>
        <pc:sldMkLst>
          <pc:docMk/>
          <pc:sldMk cId="2920106064" sldId="461"/>
        </pc:sldMkLst>
        <pc:spChg chg="mod">
          <ac:chgData name="Luca Vazzola" userId="49f5fb14-4caf-42ae-aaab-d459c30725e4" providerId="ADAL" clId="{09AD3D4F-9F2B-4CE9-B4A1-0836AAC2F898}" dt="2023-06-06T08:59:30.435" v="5218" actId="20577"/>
          <ac:spMkLst>
            <pc:docMk/>
            <pc:sldMk cId="2920106064" sldId="461"/>
            <ac:spMk id="18" creationId="{FB546B0B-C7A3-35F3-C551-7576D38B910A}"/>
          </ac:spMkLst>
        </pc:spChg>
      </pc:sldChg>
      <pc:sldChg chg="addSp delSp modSp mod">
        <pc:chgData name="Luca Vazzola" userId="49f5fb14-4caf-42ae-aaab-d459c30725e4" providerId="ADAL" clId="{09AD3D4F-9F2B-4CE9-B4A1-0836AAC2F898}" dt="2023-06-06T08:59:40.355" v="5220"/>
        <pc:sldMkLst>
          <pc:docMk/>
          <pc:sldMk cId="4247499010" sldId="463"/>
        </pc:sldMkLst>
        <pc:spChg chg="del">
          <ac:chgData name="Luca Vazzola" userId="49f5fb14-4caf-42ae-aaab-d459c30725e4" providerId="ADAL" clId="{09AD3D4F-9F2B-4CE9-B4A1-0836AAC2F898}" dt="2023-06-06T08:59:39.628" v="5219" actId="478"/>
          <ac:spMkLst>
            <pc:docMk/>
            <pc:sldMk cId="4247499010" sldId="463"/>
            <ac:spMk id="2" creationId="{3B949411-2032-12EF-0891-E21275D6F442}"/>
          </ac:spMkLst>
        </pc:spChg>
        <pc:spChg chg="add mod">
          <ac:chgData name="Luca Vazzola" userId="49f5fb14-4caf-42ae-aaab-d459c30725e4" providerId="ADAL" clId="{09AD3D4F-9F2B-4CE9-B4A1-0836AAC2F898}" dt="2023-06-06T08:19:02.963" v="4899" actId="14100"/>
          <ac:spMkLst>
            <pc:docMk/>
            <pc:sldMk cId="4247499010" sldId="463"/>
            <ac:spMk id="2" creationId="{9ED6D94A-FE8B-B2F2-BB28-2DF6F48453AD}"/>
          </ac:spMkLst>
        </pc:spChg>
        <pc:spChg chg="del mod">
          <ac:chgData name="Luca Vazzola" userId="49f5fb14-4caf-42ae-aaab-d459c30725e4" providerId="ADAL" clId="{09AD3D4F-9F2B-4CE9-B4A1-0836AAC2F898}" dt="2023-06-06T08:24:17.276" v="4972" actId="478"/>
          <ac:spMkLst>
            <pc:docMk/>
            <pc:sldMk cId="4247499010" sldId="463"/>
            <ac:spMk id="4" creationId="{AD9FCEF9-E29E-441B-46C8-2068F8584A7D}"/>
          </ac:spMkLst>
        </pc:spChg>
        <pc:spChg chg="add del mod">
          <ac:chgData name="Luca Vazzola" userId="49f5fb14-4caf-42ae-aaab-d459c30725e4" providerId="ADAL" clId="{09AD3D4F-9F2B-4CE9-B4A1-0836AAC2F898}" dt="2023-06-06T08:27:08.699" v="4995" actId="2711"/>
          <ac:spMkLst>
            <pc:docMk/>
            <pc:sldMk cId="4247499010" sldId="463"/>
            <ac:spMk id="5" creationId="{74A52DA5-1AEC-82CC-14CC-9D6C1E2FA385}"/>
          </ac:spMkLst>
        </pc:spChg>
        <pc:spChg chg="mod">
          <ac:chgData name="Luca Vazzola" userId="49f5fb14-4caf-42ae-aaab-d459c30725e4" providerId="ADAL" clId="{09AD3D4F-9F2B-4CE9-B4A1-0836AAC2F898}" dt="2023-06-02T08:41:00.160" v="68" actId="1076"/>
          <ac:spMkLst>
            <pc:docMk/>
            <pc:sldMk cId="4247499010" sldId="463"/>
            <ac:spMk id="7" creationId="{A939568F-FCF5-BF54-9192-C6B798A97886}"/>
          </ac:spMkLst>
        </pc:spChg>
        <pc:spChg chg="mod">
          <ac:chgData name="Luca Vazzola" userId="49f5fb14-4caf-42ae-aaab-d459c30725e4" providerId="ADAL" clId="{09AD3D4F-9F2B-4CE9-B4A1-0836AAC2F898}" dt="2023-06-02T08:38:41.150" v="46" actId="1076"/>
          <ac:spMkLst>
            <pc:docMk/>
            <pc:sldMk cId="4247499010" sldId="463"/>
            <ac:spMk id="9" creationId="{278206BF-0C7F-B950-6D6E-F4132404ADE5}"/>
          </ac:spMkLst>
        </pc:spChg>
        <pc:spChg chg="mod">
          <ac:chgData name="Luca Vazzola" userId="49f5fb14-4caf-42ae-aaab-d459c30725e4" providerId="ADAL" clId="{09AD3D4F-9F2B-4CE9-B4A1-0836AAC2F898}" dt="2023-06-02T08:40:28.024" v="60" actId="1076"/>
          <ac:spMkLst>
            <pc:docMk/>
            <pc:sldMk cId="4247499010" sldId="463"/>
            <ac:spMk id="13" creationId="{EA5D0DD3-3FC7-9CF8-C5E8-CC84988E6140}"/>
          </ac:spMkLst>
        </pc:spChg>
        <pc:spChg chg="mod">
          <ac:chgData name="Luca Vazzola" userId="49f5fb14-4caf-42ae-aaab-d459c30725e4" providerId="ADAL" clId="{09AD3D4F-9F2B-4CE9-B4A1-0836AAC2F898}" dt="2023-06-02T08:41:08.668" v="69" actId="1076"/>
          <ac:spMkLst>
            <pc:docMk/>
            <pc:sldMk cId="4247499010" sldId="463"/>
            <ac:spMk id="17" creationId="{E4236127-16A3-F92F-F886-21033C24F088}"/>
          </ac:spMkLst>
        </pc:spChg>
        <pc:spChg chg="del mod">
          <ac:chgData name="Luca Vazzola" userId="49f5fb14-4caf-42ae-aaab-d459c30725e4" providerId="ADAL" clId="{09AD3D4F-9F2B-4CE9-B4A1-0836AAC2F898}" dt="2023-06-06T08:42:02.074" v="5066" actId="478"/>
          <ac:spMkLst>
            <pc:docMk/>
            <pc:sldMk cId="4247499010" sldId="463"/>
            <ac:spMk id="18" creationId="{9ED6D94A-FE8B-B2F2-BB28-2DF6F48453AD}"/>
          </ac:spMkLst>
        </pc:spChg>
        <pc:spChg chg="del">
          <ac:chgData name="Luca Vazzola" userId="49f5fb14-4caf-42ae-aaab-d459c30725e4" providerId="ADAL" clId="{09AD3D4F-9F2B-4CE9-B4A1-0836AAC2F898}" dt="2023-06-06T08:18:39.243" v="4897" actId="478"/>
          <ac:spMkLst>
            <pc:docMk/>
            <pc:sldMk cId="4247499010" sldId="463"/>
            <ac:spMk id="18" creationId="{FB546B0B-C7A3-35F3-C551-7576D38B910A}"/>
          </ac:spMkLst>
        </pc:spChg>
        <pc:spChg chg="mod">
          <ac:chgData name="Luca Vazzola" userId="49f5fb14-4caf-42ae-aaab-d459c30725e4" providerId="ADAL" clId="{09AD3D4F-9F2B-4CE9-B4A1-0836AAC2F898}" dt="2023-06-02T08:40:01.089" v="55" actId="14100"/>
          <ac:spMkLst>
            <pc:docMk/>
            <pc:sldMk cId="4247499010" sldId="463"/>
            <ac:spMk id="20" creationId="{B644C279-06AC-81F4-9F6E-916C881FBE24}"/>
          </ac:spMkLst>
        </pc:spChg>
        <pc:spChg chg="add del mod">
          <ac:chgData name="Luca Vazzola" userId="49f5fb14-4caf-42ae-aaab-d459c30725e4" providerId="ADAL" clId="{09AD3D4F-9F2B-4CE9-B4A1-0836AAC2F898}" dt="2023-06-06T08:24:27.286" v="4976"/>
          <ac:spMkLst>
            <pc:docMk/>
            <pc:sldMk cId="4247499010" sldId="463"/>
            <ac:spMk id="24" creationId="{7852C646-1A46-2E1A-B0FD-F3D2C5946871}"/>
          </ac:spMkLst>
        </pc:spChg>
        <pc:spChg chg="add mod">
          <ac:chgData name="Luca Vazzola" userId="49f5fb14-4caf-42ae-aaab-d459c30725e4" providerId="ADAL" clId="{09AD3D4F-9F2B-4CE9-B4A1-0836AAC2F898}" dt="2023-06-06T08:59:40.355" v="5220"/>
          <ac:spMkLst>
            <pc:docMk/>
            <pc:sldMk cId="4247499010" sldId="463"/>
            <ac:spMk id="25" creationId="{6958C56D-E78D-E88B-F218-01C31E0F2946}"/>
          </ac:spMkLst>
        </pc:spChg>
        <pc:picChg chg="mod">
          <ac:chgData name="Luca Vazzola" userId="49f5fb14-4caf-42ae-aaab-d459c30725e4" providerId="ADAL" clId="{09AD3D4F-9F2B-4CE9-B4A1-0836AAC2F898}" dt="2023-06-02T08:38:52.470" v="47" actId="1076"/>
          <ac:picMkLst>
            <pc:docMk/>
            <pc:sldMk cId="4247499010" sldId="463"/>
            <ac:picMk id="6" creationId="{03565EE6-26D9-2FBB-4F4D-FD7141F0D338}"/>
          </ac:picMkLst>
        </pc:picChg>
        <pc:picChg chg="add del mod">
          <ac:chgData name="Luca Vazzola" userId="49f5fb14-4caf-42ae-aaab-d459c30725e4" providerId="ADAL" clId="{09AD3D4F-9F2B-4CE9-B4A1-0836AAC2F898}" dt="2023-06-02T08:41:36.253" v="72" actId="478"/>
          <ac:picMkLst>
            <pc:docMk/>
            <pc:sldMk cId="4247499010" sldId="463"/>
            <ac:picMk id="37" creationId="{B3E0918F-E2CC-6F5F-4386-30B7A6C27D41}"/>
          </ac:picMkLst>
        </pc:picChg>
        <pc:cxnChg chg="mod">
          <ac:chgData name="Luca Vazzola" userId="49f5fb14-4caf-42ae-aaab-d459c30725e4" providerId="ADAL" clId="{09AD3D4F-9F2B-4CE9-B4A1-0836AAC2F898}" dt="2023-06-02T08:40:56.752" v="67" actId="1076"/>
          <ac:cxnSpMkLst>
            <pc:docMk/>
            <pc:sldMk cId="4247499010" sldId="463"/>
            <ac:cxnSpMk id="8" creationId="{0377C36F-3750-058E-F7D0-7DED70188D0E}"/>
          </ac:cxnSpMkLst>
        </pc:cxnChg>
        <pc:cxnChg chg="mod">
          <ac:chgData name="Luca Vazzola" userId="49f5fb14-4caf-42ae-aaab-d459c30725e4" providerId="ADAL" clId="{09AD3D4F-9F2B-4CE9-B4A1-0836AAC2F898}" dt="2023-06-02T08:38:41.150" v="46" actId="1076"/>
          <ac:cxnSpMkLst>
            <pc:docMk/>
            <pc:sldMk cId="4247499010" sldId="463"/>
            <ac:cxnSpMk id="10" creationId="{59A531FA-1293-BBBD-075C-9FE7C67D058C}"/>
          </ac:cxnSpMkLst>
        </pc:cxnChg>
        <pc:cxnChg chg="mod">
          <ac:chgData name="Luca Vazzola" userId="49f5fb14-4caf-42ae-aaab-d459c30725e4" providerId="ADAL" clId="{09AD3D4F-9F2B-4CE9-B4A1-0836AAC2F898}" dt="2023-06-02T08:38:41.150" v="46" actId="1076"/>
          <ac:cxnSpMkLst>
            <pc:docMk/>
            <pc:sldMk cId="4247499010" sldId="463"/>
            <ac:cxnSpMk id="11" creationId="{114F2CB0-9130-54B4-B6F9-02E57451FE49}"/>
          </ac:cxnSpMkLst>
        </pc:cxnChg>
        <pc:cxnChg chg="mod">
          <ac:chgData name="Luca Vazzola" userId="49f5fb14-4caf-42ae-aaab-d459c30725e4" providerId="ADAL" clId="{09AD3D4F-9F2B-4CE9-B4A1-0836AAC2F898}" dt="2023-06-02T08:38:41.150" v="46" actId="1076"/>
          <ac:cxnSpMkLst>
            <pc:docMk/>
            <pc:sldMk cId="4247499010" sldId="463"/>
            <ac:cxnSpMk id="12" creationId="{BF8D9CFB-72E7-2F6A-96B2-5D58B4750117}"/>
          </ac:cxnSpMkLst>
        </pc:cxnChg>
        <pc:cxnChg chg="mod">
          <ac:chgData name="Luca Vazzola" userId="49f5fb14-4caf-42ae-aaab-d459c30725e4" providerId="ADAL" clId="{09AD3D4F-9F2B-4CE9-B4A1-0836AAC2F898}" dt="2023-06-02T08:40:35.600" v="62" actId="14100"/>
          <ac:cxnSpMkLst>
            <pc:docMk/>
            <pc:sldMk cId="4247499010" sldId="463"/>
            <ac:cxnSpMk id="14" creationId="{EB7A4311-9C63-A6EC-3591-2557065881E5}"/>
          </ac:cxnSpMkLst>
        </pc:cxnChg>
        <pc:cxnChg chg="mod">
          <ac:chgData name="Luca Vazzola" userId="49f5fb14-4caf-42ae-aaab-d459c30725e4" providerId="ADAL" clId="{09AD3D4F-9F2B-4CE9-B4A1-0836AAC2F898}" dt="2023-06-02T08:40:41.703" v="64" actId="14100"/>
          <ac:cxnSpMkLst>
            <pc:docMk/>
            <pc:sldMk cId="4247499010" sldId="463"/>
            <ac:cxnSpMk id="15" creationId="{89580420-D5CD-35E3-426B-779F393EF4BB}"/>
          </ac:cxnSpMkLst>
        </pc:cxnChg>
        <pc:cxnChg chg="mod">
          <ac:chgData name="Luca Vazzola" userId="49f5fb14-4caf-42ae-aaab-d459c30725e4" providerId="ADAL" clId="{09AD3D4F-9F2B-4CE9-B4A1-0836AAC2F898}" dt="2023-06-02T08:40:49.788" v="66" actId="14100"/>
          <ac:cxnSpMkLst>
            <pc:docMk/>
            <pc:sldMk cId="4247499010" sldId="463"/>
            <ac:cxnSpMk id="16" creationId="{6561055A-E488-8205-5291-DA55F3F555ED}"/>
          </ac:cxnSpMkLst>
        </pc:cxnChg>
        <pc:cxnChg chg="mod">
          <ac:chgData name="Luca Vazzola" userId="49f5fb14-4caf-42ae-aaab-d459c30725e4" providerId="ADAL" clId="{09AD3D4F-9F2B-4CE9-B4A1-0836AAC2F898}" dt="2023-06-02T08:39:23.004" v="51" actId="14100"/>
          <ac:cxnSpMkLst>
            <pc:docMk/>
            <pc:sldMk cId="4247499010" sldId="463"/>
            <ac:cxnSpMk id="19" creationId="{956361CC-1622-86F2-426A-BFE2696F64F3}"/>
          </ac:cxnSpMkLst>
        </pc:cxnChg>
        <pc:cxnChg chg="mod">
          <ac:chgData name="Luca Vazzola" userId="49f5fb14-4caf-42ae-aaab-d459c30725e4" providerId="ADAL" clId="{09AD3D4F-9F2B-4CE9-B4A1-0836AAC2F898}" dt="2023-06-02T08:40:12.043" v="57" actId="1076"/>
          <ac:cxnSpMkLst>
            <pc:docMk/>
            <pc:sldMk cId="4247499010" sldId="463"/>
            <ac:cxnSpMk id="21" creationId="{479720AA-A8A8-6E03-1458-F02F53FEF7F8}"/>
          </ac:cxnSpMkLst>
        </pc:cxnChg>
        <pc:cxnChg chg="mod">
          <ac:chgData name="Luca Vazzola" userId="49f5fb14-4caf-42ae-aaab-d459c30725e4" providerId="ADAL" clId="{09AD3D4F-9F2B-4CE9-B4A1-0836AAC2F898}" dt="2023-06-02T08:40:16.484" v="58" actId="1076"/>
          <ac:cxnSpMkLst>
            <pc:docMk/>
            <pc:sldMk cId="4247499010" sldId="463"/>
            <ac:cxnSpMk id="22" creationId="{7C9A3CDF-0F9A-DD41-8732-80E965A93671}"/>
          </ac:cxnSpMkLst>
        </pc:cxnChg>
        <pc:cxnChg chg="mod">
          <ac:chgData name="Luca Vazzola" userId="49f5fb14-4caf-42ae-aaab-d459c30725e4" providerId="ADAL" clId="{09AD3D4F-9F2B-4CE9-B4A1-0836AAC2F898}" dt="2023-06-02T08:40:19.660" v="59" actId="1076"/>
          <ac:cxnSpMkLst>
            <pc:docMk/>
            <pc:sldMk cId="4247499010" sldId="463"/>
            <ac:cxnSpMk id="23" creationId="{C2987576-4025-090E-BE98-2D45744D37E9}"/>
          </ac:cxnSpMkLst>
        </pc:cxnChg>
      </pc:sldChg>
      <pc:sldChg chg="addSp delSp modSp mod">
        <pc:chgData name="Luca Vazzola" userId="49f5fb14-4caf-42ae-aaab-d459c30725e4" providerId="ADAL" clId="{09AD3D4F-9F2B-4CE9-B4A1-0836AAC2F898}" dt="2023-06-06T09:00:14.517" v="5233"/>
        <pc:sldMkLst>
          <pc:docMk/>
          <pc:sldMk cId="3661384775" sldId="465"/>
        </pc:sldMkLst>
        <pc:spChg chg="mod">
          <ac:chgData name="Luca Vazzola" userId="49f5fb14-4caf-42ae-aaab-d459c30725e4" providerId="ADAL" clId="{09AD3D4F-9F2B-4CE9-B4A1-0836AAC2F898}" dt="2023-06-06T08:00:38.874" v="4859" actId="113"/>
          <ac:spMkLst>
            <pc:docMk/>
            <pc:sldMk cId="3661384775" sldId="465"/>
            <ac:spMk id="3" creationId="{BF6CC78A-73BB-8D10-F04F-7953408DD959}"/>
          </ac:spMkLst>
        </pc:spChg>
        <pc:spChg chg="mod">
          <ac:chgData name="Luca Vazzola" userId="49f5fb14-4caf-42ae-aaab-d459c30725e4" providerId="ADAL" clId="{09AD3D4F-9F2B-4CE9-B4A1-0836AAC2F898}" dt="2023-06-06T08:01:46.489" v="4863" actId="2711"/>
          <ac:spMkLst>
            <pc:docMk/>
            <pc:sldMk cId="3661384775" sldId="465"/>
            <ac:spMk id="4" creationId="{AD9FCEF9-E29E-441B-46C8-2068F8584A7D}"/>
          </ac:spMkLst>
        </pc:spChg>
        <pc:spChg chg="mod">
          <ac:chgData name="Luca Vazzola" userId="49f5fb14-4caf-42ae-aaab-d459c30725e4" providerId="ADAL" clId="{09AD3D4F-9F2B-4CE9-B4A1-0836AAC2F898}" dt="2023-06-06T08:00:42.560" v="4860" actId="113"/>
          <ac:spMkLst>
            <pc:docMk/>
            <pc:sldMk cId="3661384775" sldId="465"/>
            <ac:spMk id="5" creationId="{11E37F9D-BB93-F88A-FA48-E1C67764B97F}"/>
          </ac:spMkLst>
        </pc:spChg>
        <pc:spChg chg="mod">
          <ac:chgData name="Luca Vazzola" userId="49f5fb14-4caf-42ae-aaab-d459c30725e4" providerId="ADAL" clId="{09AD3D4F-9F2B-4CE9-B4A1-0836AAC2F898}" dt="2023-06-06T08:00:46.004" v="4861" actId="113"/>
          <ac:spMkLst>
            <pc:docMk/>
            <pc:sldMk cId="3661384775" sldId="465"/>
            <ac:spMk id="6" creationId="{8EF8E8CD-5374-83FC-F8EB-9BF2ADA46BD2}"/>
          </ac:spMkLst>
        </pc:spChg>
        <pc:spChg chg="add del mod">
          <ac:chgData name="Luca Vazzola" userId="49f5fb14-4caf-42ae-aaab-d459c30725e4" providerId="ADAL" clId="{09AD3D4F-9F2B-4CE9-B4A1-0836AAC2F898}" dt="2023-06-06T09:00:14.017" v="5232" actId="478"/>
          <ac:spMkLst>
            <pc:docMk/>
            <pc:sldMk cId="3661384775" sldId="465"/>
            <ac:spMk id="7" creationId="{476BF955-81CD-D14F-3983-1B058C2644ED}"/>
          </ac:spMkLst>
        </pc:spChg>
        <pc:spChg chg="add mod">
          <ac:chgData name="Luca Vazzola" userId="49f5fb14-4caf-42ae-aaab-d459c30725e4" providerId="ADAL" clId="{09AD3D4F-9F2B-4CE9-B4A1-0836AAC2F898}" dt="2023-06-06T09:00:14.517" v="5233"/>
          <ac:spMkLst>
            <pc:docMk/>
            <pc:sldMk cId="3661384775" sldId="465"/>
            <ac:spMk id="8" creationId="{BD7D752D-C416-3EA1-B30D-6108AA277BCE}"/>
          </ac:spMkLst>
        </pc:spChg>
        <pc:spChg chg="del">
          <ac:chgData name="Luca Vazzola" userId="49f5fb14-4caf-42ae-aaab-d459c30725e4" providerId="ADAL" clId="{09AD3D4F-9F2B-4CE9-B4A1-0836AAC2F898}" dt="2023-06-06T08:20:21.281" v="4907" actId="478"/>
          <ac:spMkLst>
            <pc:docMk/>
            <pc:sldMk cId="3661384775" sldId="465"/>
            <ac:spMk id="18" creationId="{FB546B0B-C7A3-35F3-C551-7576D38B910A}"/>
          </ac:spMkLst>
        </pc:spChg>
      </pc:sldChg>
      <pc:sldChg chg="addSp delSp modSp mod">
        <pc:chgData name="Luca Vazzola" userId="49f5fb14-4caf-42ae-aaab-d459c30725e4" providerId="ADAL" clId="{09AD3D4F-9F2B-4CE9-B4A1-0836AAC2F898}" dt="2023-06-06T09:00:18.157" v="5235"/>
        <pc:sldMkLst>
          <pc:docMk/>
          <pc:sldMk cId="3974719292" sldId="467"/>
        </pc:sldMkLst>
        <pc:spChg chg="add del mod">
          <ac:chgData name="Luca Vazzola" userId="49f5fb14-4caf-42ae-aaab-d459c30725e4" providerId="ADAL" clId="{09AD3D4F-9F2B-4CE9-B4A1-0836AAC2F898}" dt="2023-06-06T09:00:17.808" v="5234" actId="478"/>
          <ac:spMkLst>
            <pc:docMk/>
            <pc:sldMk cId="3974719292" sldId="467"/>
            <ac:spMk id="7" creationId="{C831B040-20DE-7F64-25C2-F7C6987C9071}"/>
          </ac:spMkLst>
        </pc:spChg>
        <pc:spChg chg="add mod">
          <ac:chgData name="Luca Vazzola" userId="49f5fb14-4caf-42ae-aaab-d459c30725e4" providerId="ADAL" clId="{09AD3D4F-9F2B-4CE9-B4A1-0836AAC2F898}" dt="2023-06-06T09:00:18.157" v="5235"/>
          <ac:spMkLst>
            <pc:docMk/>
            <pc:sldMk cId="3974719292" sldId="467"/>
            <ac:spMk id="8" creationId="{D23B8306-A2A4-405A-981B-C0CF4F13EE0D}"/>
          </ac:spMkLst>
        </pc:spChg>
        <pc:spChg chg="del">
          <ac:chgData name="Luca Vazzola" userId="49f5fb14-4caf-42ae-aaab-d459c30725e4" providerId="ADAL" clId="{09AD3D4F-9F2B-4CE9-B4A1-0836AAC2F898}" dt="2023-06-06T08:20:29.243" v="4909" actId="478"/>
          <ac:spMkLst>
            <pc:docMk/>
            <pc:sldMk cId="3974719292" sldId="467"/>
            <ac:spMk id="18" creationId="{FB546B0B-C7A3-35F3-C551-7576D38B910A}"/>
          </ac:spMkLst>
        </pc:spChg>
      </pc:sldChg>
      <pc:sldChg chg="addSp delSp modSp mod ord">
        <pc:chgData name="Luca Vazzola" userId="49f5fb14-4caf-42ae-aaab-d459c30725e4" providerId="ADAL" clId="{09AD3D4F-9F2B-4CE9-B4A1-0836AAC2F898}" dt="2023-06-06T09:00:23.746" v="5237"/>
        <pc:sldMkLst>
          <pc:docMk/>
          <pc:sldMk cId="148044954" sldId="468"/>
        </pc:sldMkLst>
        <pc:spChg chg="add del mod">
          <ac:chgData name="Luca Vazzola" userId="49f5fb14-4caf-42ae-aaab-d459c30725e4" providerId="ADAL" clId="{09AD3D4F-9F2B-4CE9-B4A1-0836AAC2F898}" dt="2023-06-06T09:00:23.427" v="5236" actId="478"/>
          <ac:spMkLst>
            <pc:docMk/>
            <pc:sldMk cId="148044954" sldId="468"/>
            <ac:spMk id="2" creationId="{0E09BCD4-05C4-0DD7-9453-6FF679E7194A}"/>
          </ac:spMkLst>
        </pc:spChg>
        <pc:spChg chg="add mod">
          <ac:chgData name="Luca Vazzola" userId="49f5fb14-4caf-42ae-aaab-d459c30725e4" providerId="ADAL" clId="{09AD3D4F-9F2B-4CE9-B4A1-0836AAC2F898}" dt="2023-06-06T09:00:23.746" v="5237"/>
          <ac:spMkLst>
            <pc:docMk/>
            <pc:sldMk cId="148044954" sldId="468"/>
            <ac:spMk id="3" creationId="{DD022D9D-E164-3756-19FC-A171C32D547E}"/>
          </ac:spMkLst>
        </pc:spChg>
        <pc:spChg chg="mod">
          <ac:chgData name="Luca Vazzola" userId="49f5fb14-4caf-42ae-aaab-d459c30725e4" providerId="ADAL" clId="{09AD3D4F-9F2B-4CE9-B4A1-0836AAC2F898}" dt="2023-06-06T08:43:20.846" v="5070" actId="15"/>
          <ac:spMkLst>
            <pc:docMk/>
            <pc:sldMk cId="148044954" sldId="468"/>
            <ac:spMk id="11" creationId="{4EA2AE59-DD46-A686-DB0C-97B669197CA8}"/>
          </ac:spMkLst>
        </pc:spChg>
        <pc:spChg chg="del">
          <ac:chgData name="Luca Vazzola" userId="49f5fb14-4caf-42ae-aaab-d459c30725e4" providerId="ADAL" clId="{09AD3D4F-9F2B-4CE9-B4A1-0836AAC2F898}" dt="2023-06-06T08:20:37.128" v="4911" actId="478"/>
          <ac:spMkLst>
            <pc:docMk/>
            <pc:sldMk cId="148044954" sldId="468"/>
            <ac:spMk id="18" creationId="{FB546B0B-C7A3-35F3-C551-7576D38B910A}"/>
          </ac:spMkLst>
        </pc:spChg>
      </pc:sldChg>
      <pc:sldChg chg="addSp delSp modSp mod">
        <pc:chgData name="Luca Vazzola" userId="49f5fb14-4caf-42ae-aaab-d459c30725e4" providerId="ADAL" clId="{09AD3D4F-9F2B-4CE9-B4A1-0836AAC2F898}" dt="2023-06-06T09:00:10.275" v="5231"/>
        <pc:sldMkLst>
          <pc:docMk/>
          <pc:sldMk cId="1026813703" sldId="469"/>
        </pc:sldMkLst>
        <pc:spChg chg="add mod">
          <ac:chgData name="Luca Vazzola" userId="49f5fb14-4caf-42ae-aaab-d459c30725e4" providerId="ADAL" clId="{09AD3D4F-9F2B-4CE9-B4A1-0836AAC2F898}" dt="2023-06-06T08:28:04.323" v="5010" actId="2711"/>
          <ac:spMkLst>
            <pc:docMk/>
            <pc:sldMk cId="1026813703" sldId="469"/>
            <ac:spMk id="3" creationId="{6937D319-3FA4-872C-FE48-8CF6641B0005}"/>
          </ac:spMkLst>
        </pc:spChg>
        <pc:spChg chg="del">
          <ac:chgData name="Luca Vazzola" userId="49f5fb14-4caf-42ae-aaab-d459c30725e4" providerId="ADAL" clId="{09AD3D4F-9F2B-4CE9-B4A1-0836AAC2F898}" dt="2023-06-06T08:27:54.657" v="5006" actId="478"/>
          <ac:spMkLst>
            <pc:docMk/>
            <pc:sldMk cId="1026813703" sldId="469"/>
            <ac:spMk id="4" creationId="{AD9FCEF9-E29E-441B-46C8-2068F8584A7D}"/>
          </ac:spMkLst>
        </pc:spChg>
        <pc:spChg chg="add mod">
          <ac:chgData name="Luca Vazzola" userId="49f5fb14-4caf-42ae-aaab-d459c30725e4" providerId="ADAL" clId="{09AD3D4F-9F2B-4CE9-B4A1-0836AAC2F898}" dt="2023-06-06T09:00:10.275" v="5231"/>
          <ac:spMkLst>
            <pc:docMk/>
            <pc:sldMk cId="1026813703" sldId="469"/>
            <ac:spMk id="5" creationId="{3D6584EB-A478-C110-2DF5-0CFAFADF76D9}"/>
          </ac:spMkLst>
        </pc:spChg>
        <pc:spChg chg="mod">
          <ac:chgData name="Luca Vazzola" userId="49f5fb14-4caf-42ae-aaab-d459c30725e4" providerId="ADAL" clId="{09AD3D4F-9F2B-4CE9-B4A1-0836AAC2F898}" dt="2023-06-02T08:45:13.259" v="79" actId="207"/>
          <ac:spMkLst>
            <pc:docMk/>
            <pc:sldMk cId="1026813703" sldId="469"/>
            <ac:spMk id="9" creationId="{278206BF-0C7F-B950-6D6E-F4132404ADE5}"/>
          </ac:spMkLst>
        </pc:spChg>
        <pc:spChg chg="mod">
          <ac:chgData name="Luca Vazzola" userId="49f5fb14-4caf-42ae-aaab-d459c30725e4" providerId="ADAL" clId="{09AD3D4F-9F2B-4CE9-B4A1-0836AAC2F898}" dt="2023-06-02T08:46:59.580" v="85" actId="207"/>
          <ac:spMkLst>
            <pc:docMk/>
            <pc:sldMk cId="1026813703" sldId="469"/>
            <ac:spMk id="17" creationId="{E4236127-16A3-F92F-F886-21033C24F088}"/>
          </ac:spMkLst>
        </pc:spChg>
        <pc:spChg chg="del">
          <ac:chgData name="Luca Vazzola" userId="49f5fb14-4caf-42ae-aaab-d459c30725e4" providerId="ADAL" clId="{09AD3D4F-9F2B-4CE9-B4A1-0836AAC2F898}" dt="2023-06-06T09:00:09.936" v="5230" actId="478"/>
          <ac:spMkLst>
            <pc:docMk/>
            <pc:sldMk cId="1026813703" sldId="469"/>
            <ac:spMk id="18" creationId="{FB546B0B-C7A3-35F3-C551-7576D38B910A}"/>
          </ac:spMkLst>
        </pc:spChg>
        <pc:cxnChg chg="mod">
          <ac:chgData name="Luca Vazzola" userId="49f5fb14-4caf-42ae-aaab-d459c30725e4" providerId="ADAL" clId="{09AD3D4F-9F2B-4CE9-B4A1-0836AAC2F898}" dt="2023-06-02T08:44:40.551" v="76" actId="208"/>
          <ac:cxnSpMkLst>
            <pc:docMk/>
            <pc:sldMk cId="1026813703" sldId="469"/>
            <ac:cxnSpMk id="10" creationId="{59A531FA-1293-BBBD-075C-9FE7C67D058C}"/>
          </ac:cxnSpMkLst>
        </pc:cxnChg>
        <pc:cxnChg chg="mod">
          <ac:chgData name="Luca Vazzola" userId="49f5fb14-4caf-42ae-aaab-d459c30725e4" providerId="ADAL" clId="{09AD3D4F-9F2B-4CE9-B4A1-0836AAC2F898}" dt="2023-06-02T08:44:40.551" v="76" actId="208"/>
          <ac:cxnSpMkLst>
            <pc:docMk/>
            <pc:sldMk cId="1026813703" sldId="469"/>
            <ac:cxnSpMk id="11" creationId="{114F2CB0-9130-54B4-B6F9-02E57451FE49}"/>
          </ac:cxnSpMkLst>
        </pc:cxnChg>
        <pc:cxnChg chg="mod">
          <ac:chgData name="Luca Vazzola" userId="49f5fb14-4caf-42ae-aaab-d459c30725e4" providerId="ADAL" clId="{09AD3D4F-9F2B-4CE9-B4A1-0836AAC2F898}" dt="2023-06-02T08:44:40.551" v="76" actId="208"/>
          <ac:cxnSpMkLst>
            <pc:docMk/>
            <pc:sldMk cId="1026813703" sldId="469"/>
            <ac:cxnSpMk id="12" creationId="{BF8D9CFB-72E7-2F6A-96B2-5D58B4750117}"/>
          </ac:cxnSpMkLst>
        </pc:cxnChg>
        <pc:cxnChg chg="mod">
          <ac:chgData name="Luca Vazzola" userId="49f5fb14-4caf-42ae-aaab-d459c30725e4" providerId="ADAL" clId="{09AD3D4F-9F2B-4CE9-B4A1-0836AAC2F898}" dt="2023-06-02T08:44:18.228" v="74" actId="208"/>
          <ac:cxnSpMkLst>
            <pc:docMk/>
            <pc:sldMk cId="1026813703" sldId="469"/>
            <ac:cxnSpMk id="19" creationId="{956361CC-1622-86F2-426A-BFE2696F64F3}"/>
          </ac:cxnSpMkLst>
        </pc:cxnChg>
      </pc:sldChg>
      <pc:sldChg chg="addSp delSp modSp mod">
        <pc:chgData name="Luca Vazzola" userId="49f5fb14-4caf-42ae-aaab-d459c30725e4" providerId="ADAL" clId="{09AD3D4F-9F2B-4CE9-B4A1-0836AAC2F898}" dt="2023-06-06T08:59:50.275" v="5223"/>
        <pc:sldMkLst>
          <pc:docMk/>
          <pc:sldMk cId="8031908" sldId="470"/>
        </pc:sldMkLst>
        <pc:spChg chg="del">
          <ac:chgData name="Luca Vazzola" userId="49f5fb14-4caf-42ae-aaab-d459c30725e4" providerId="ADAL" clId="{09AD3D4F-9F2B-4CE9-B4A1-0836AAC2F898}" dt="2023-06-06T08:59:49.260" v="5222" actId="478"/>
          <ac:spMkLst>
            <pc:docMk/>
            <pc:sldMk cId="8031908" sldId="470"/>
            <ac:spMk id="2" creationId="{0BA87975-0390-E6F7-52F9-7A2B3C030C6B}"/>
          </ac:spMkLst>
        </pc:spChg>
        <pc:spChg chg="add mod">
          <ac:chgData name="Luca Vazzola" userId="49f5fb14-4caf-42ae-aaab-d459c30725e4" providerId="ADAL" clId="{09AD3D4F-9F2B-4CE9-B4A1-0836AAC2F898}" dt="2023-06-06T08:19:16.149" v="4901"/>
          <ac:spMkLst>
            <pc:docMk/>
            <pc:sldMk cId="8031908" sldId="470"/>
            <ac:spMk id="2" creationId="{3B2BC0BA-70AC-864E-C897-9330A67AB693}"/>
          </ac:spMkLst>
        </pc:spChg>
        <pc:spChg chg="del">
          <ac:chgData name="Luca Vazzola" userId="49f5fb14-4caf-42ae-aaab-d459c30725e4" providerId="ADAL" clId="{09AD3D4F-9F2B-4CE9-B4A1-0836AAC2F898}" dt="2023-06-06T08:25:08.442" v="4988" actId="478"/>
          <ac:spMkLst>
            <pc:docMk/>
            <pc:sldMk cId="8031908" sldId="470"/>
            <ac:spMk id="4" creationId="{AD9FCEF9-E29E-441B-46C8-2068F8584A7D}"/>
          </ac:spMkLst>
        </pc:spChg>
        <pc:spChg chg="add mod">
          <ac:chgData name="Luca Vazzola" userId="49f5fb14-4caf-42ae-aaab-d459c30725e4" providerId="ADAL" clId="{09AD3D4F-9F2B-4CE9-B4A1-0836AAC2F898}" dt="2023-06-06T08:26:40.173" v="4994" actId="2711"/>
          <ac:spMkLst>
            <pc:docMk/>
            <pc:sldMk cId="8031908" sldId="470"/>
            <ac:spMk id="5" creationId="{F626A25D-94F7-46F5-ACF5-C6F6267120F0}"/>
          </ac:spMkLst>
        </pc:spChg>
        <pc:spChg chg="mod">
          <ac:chgData name="Luca Vazzola" userId="49f5fb14-4caf-42ae-aaab-d459c30725e4" providerId="ADAL" clId="{09AD3D4F-9F2B-4CE9-B4A1-0836AAC2F898}" dt="2023-06-02T08:46:03.410" v="84" actId="207"/>
          <ac:spMkLst>
            <pc:docMk/>
            <pc:sldMk cId="8031908" sldId="470"/>
            <ac:spMk id="9" creationId="{278206BF-0C7F-B950-6D6E-F4132404ADE5}"/>
          </ac:spMkLst>
        </pc:spChg>
        <pc:spChg chg="del">
          <ac:chgData name="Luca Vazzola" userId="49f5fb14-4caf-42ae-aaab-d459c30725e4" providerId="ADAL" clId="{09AD3D4F-9F2B-4CE9-B4A1-0836AAC2F898}" dt="2023-06-06T08:59:47.653" v="5221" actId="478"/>
          <ac:spMkLst>
            <pc:docMk/>
            <pc:sldMk cId="8031908" sldId="470"/>
            <ac:spMk id="18" creationId="{3B2BC0BA-70AC-864E-C897-9330A67AB693}"/>
          </ac:spMkLst>
        </pc:spChg>
        <pc:spChg chg="del">
          <ac:chgData name="Luca Vazzola" userId="49f5fb14-4caf-42ae-aaab-d459c30725e4" providerId="ADAL" clId="{09AD3D4F-9F2B-4CE9-B4A1-0836AAC2F898}" dt="2023-06-06T08:19:14.641" v="4900" actId="478"/>
          <ac:spMkLst>
            <pc:docMk/>
            <pc:sldMk cId="8031908" sldId="470"/>
            <ac:spMk id="18" creationId="{FB546B0B-C7A3-35F3-C551-7576D38B910A}"/>
          </ac:spMkLst>
        </pc:spChg>
        <pc:spChg chg="mod">
          <ac:chgData name="Luca Vazzola" userId="49f5fb14-4caf-42ae-aaab-d459c30725e4" providerId="ADAL" clId="{09AD3D4F-9F2B-4CE9-B4A1-0836AAC2F898}" dt="2023-06-02T08:45:44.829" v="82" actId="207"/>
          <ac:spMkLst>
            <pc:docMk/>
            <pc:sldMk cId="8031908" sldId="470"/>
            <ac:spMk id="20" creationId="{B644C279-06AC-81F4-9F6E-916C881FBE24}"/>
          </ac:spMkLst>
        </pc:spChg>
        <pc:spChg chg="add mod">
          <ac:chgData name="Luca Vazzola" userId="49f5fb14-4caf-42ae-aaab-d459c30725e4" providerId="ADAL" clId="{09AD3D4F-9F2B-4CE9-B4A1-0836AAC2F898}" dt="2023-06-06T08:26:23.398" v="4990" actId="20577"/>
          <ac:spMkLst>
            <pc:docMk/>
            <pc:sldMk cId="8031908" sldId="470"/>
            <ac:spMk id="24" creationId="{F78B0DB7-9B88-C919-A60A-70A7A2999DC3}"/>
          </ac:spMkLst>
        </pc:spChg>
        <pc:spChg chg="add mod">
          <ac:chgData name="Luca Vazzola" userId="49f5fb14-4caf-42ae-aaab-d459c30725e4" providerId="ADAL" clId="{09AD3D4F-9F2B-4CE9-B4A1-0836AAC2F898}" dt="2023-06-06T08:59:50.275" v="5223"/>
          <ac:spMkLst>
            <pc:docMk/>
            <pc:sldMk cId="8031908" sldId="470"/>
            <ac:spMk id="25" creationId="{19EFC8CE-6B13-BEC0-0914-18531F2E3337}"/>
          </ac:spMkLst>
        </pc:spChg>
        <pc:cxnChg chg="mod">
          <ac:chgData name="Luca Vazzola" userId="49f5fb14-4caf-42ae-aaab-d459c30725e4" providerId="ADAL" clId="{09AD3D4F-9F2B-4CE9-B4A1-0836AAC2F898}" dt="2023-06-02T08:45:31.279" v="80" actId="208"/>
          <ac:cxnSpMkLst>
            <pc:docMk/>
            <pc:sldMk cId="8031908" sldId="470"/>
            <ac:cxnSpMk id="10" creationId="{59A531FA-1293-BBBD-075C-9FE7C67D058C}"/>
          </ac:cxnSpMkLst>
        </pc:cxnChg>
        <pc:cxnChg chg="mod">
          <ac:chgData name="Luca Vazzola" userId="49f5fb14-4caf-42ae-aaab-d459c30725e4" providerId="ADAL" clId="{09AD3D4F-9F2B-4CE9-B4A1-0836AAC2F898}" dt="2023-06-02T08:45:31.279" v="80" actId="208"/>
          <ac:cxnSpMkLst>
            <pc:docMk/>
            <pc:sldMk cId="8031908" sldId="470"/>
            <ac:cxnSpMk id="11" creationId="{114F2CB0-9130-54B4-B6F9-02E57451FE49}"/>
          </ac:cxnSpMkLst>
        </pc:cxnChg>
        <pc:cxnChg chg="mod">
          <ac:chgData name="Luca Vazzola" userId="49f5fb14-4caf-42ae-aaab-d459c30725e4" providerId="ADAL" clId="{09AD3D4F-9F2B-4CE9-B4A1-0836AAC2F898}" dt="2023-06-02T08:45:31.279" v="80" actId="208"/>
          <ac:cxnSpMkLst>
            <pc:docMk/>
            <pc:sldMk cId="8031908" sldId="470"/>
            <ac:cxnSpMk id="12" creationId="{BF8D9CFB-72E7-2F6A-96B2-5D58B4750117}"/>
          </ac:cxnSpMkLst>
        </pc:cxnChg>
        <pc:cxnChg chg="mod">
          <ac:chgData name="Luca Vazzola" userId="49f5fb14-4caf-42ae-aaab-d459c30725e4" providerId="ADAL" clId="{09AD3D4F-9F2B-4CE9-B4A1-0836AAC2F898}" dt="2023-06-02T08:45:41.375" v="81" actId="208"/>
          <ac:cxnSpMkLst>
            <pc:docMk/>
            <pc:sldMk cId="8031908" sldId="470"/>
            <ac:cxnSpMk id="21" creationId="{479720AA-A8A8-6E03-1458-F02F53FEF7F8}"/>
          </ac:cxnSpMkLst>
        </pc:cxnChg>
        <pc:cxnChg chg="mod">
          <ac:chgData name="Luca Vazzola" userId="49f5fb14-4caf-42ae-aaab-d459c30725e4" providerId="ADAL" clId="{09AD3D4F-9F2B-4CE9-B4A1-0836AAC2F898}" dt="2023-06-02T08:45:41.375" v="81" actId="208"/>
          <ac:cxnSpMkLst>
            <pc:docMk/>
            <pc:sldMk cId="8031908" sldId="470"/>
            <ac:cxnSpMk id="22" creationId="{7C9A3CDF-0F9A-DD41-8732-80E965A93671}"/>
          </ac:cxnSpMkLst>
        </pc:cxnChg>
        <pc:cxnChg chg="mod">
          <ac:chgData name="Luca Vazzola" userId="49f5fb14-4caf-42ae-aaab-d459c30725e4" providerId="ADAL" clId="{09AD3D4F-9F2B-4CE9-B4A1-0836AAC2F898}" dt="2023-06-02T08:45:41.375" v="81" actId="208"/>
          <ac:cxnSpMkLst>
            <pc:docMk/>
            <pc:sldMk cId="8031908" sldId="470"/>
            <ac:cxnSpMk id="23" creationId="{C2987576-4025-090E-BE98-2D45744D37E9}"/>
          </ac:cxnSpMkLst>
        </pc:cxnChg>
      </pc:sldChg>
      <pc:sldChg chg="addSp delSp modSp mod">
        <pc:chgData name="Luca Vazzola" userId="49f5fb14-4caf-42ae-aaab-d459c30725e4" providerId="ADAL" clId="{09AD3D4F-9F2B-4CE9-B4A1-0836AAC2F898}" dt="2023-06-06T09:00:01.204" v="5227"/>
        <pc:sldMkLst>
          <pc:docMk/>
          <pc:sldMk cId="520491692" sldId="471"/>
        </pc:sldMkLst>
        <pc:spChg chg="add del mod">
          <ac:chgData name="Luca Vazzola" userId="49f5fb14-4caf-42ae-aaab-d459c30725e4" providerId="ADAL" clId="{09AD3D4F-9F2B-4CE9-B4A1-0836AAC2F898}" dt="2023-06-06T09:00:00.901" v="5226" actId="478"/>
          <ac:spMkLst>
            <pc:docMk/>
            <pc:sldMk cId="520491692" sldId="471"/>
            <ac:spMk id="2" creationId="{89183FE6-8026-26BE-B5CD-287BD773314D}"/>
          </ac:spMkLst>
        </pc:spChg>
        <pc:spChg chg="del">
          <ac:chgData name="Luca Vazzola" userId="49f5fb14-4caf-42ae-aaab-d459c30725e4" providerId="ADAL" clId="{09AD3D4F-9F2B-4CE9-B4A1-0836AAC2F898}" dt="2023-06-06T08:27:19.060" v="4996" actId="478"/>
          <ac:spMkLst>
            <pc:docMk/>
            <pc:sldMk cId="520491692" sldId="471"/>
            <ac:spMk id="4" creationId="{AD9FCEF9-E29E-441B-46C8-2068F8584A7D}"/>
          </ac:spMkLst>
        </pc:spChg>
        <pc:spChg chg="add mod">
          <ac:chgData name="Luca Vazzola" userId="49f5fb14-4caf-42ae-aaab-d459c30725e4" providerId="ADAL" clId="{09AD3D4F-9F2B-4CE9-B4A1-0836AAC2F898}" dt="2023-06-06T08:27:26.143" v="5000" actId="2711"/>
          <ac:spMkLst>
            <pc:docMk/>
            <pc:sldMk cId="520491692" sldId="471"/>
            <ac:spMk id="5" creationId="{0E2DA677-8665-7390-6179-C31C9E3B351B}"/>
          </ac:spMkLst>
        </pc:spChg>
        <pc:spChg chg="mod">
          <ac:chgData name="Luca Vazzola" userId="49f5fb14-4caf-42ae-aaab-d459c30725e4" providerId="ADAL" clId="{09AD3D4F-9F2B-4CE9-B4A1-0836AAC2F898}" dt="2023-06-02T08:47:18.219" v="87" actId="207"/>
          <ac:spMkLst>
            <pc:docMk/>
            <pc:sldMk cId="520491692" sldId="471"/>
            <ac:spMk id="9" creationId="{278206BF-0C7F-B950-6D6E-F4132404ADE5}"/>
          </ac:spMkLst>
        </pc:spChg>
        <pc:spChg chg="mod">
          <ac:chgData name="Luca Vazzola" userId="49f5fb14-4caf-42ae-aaab-d459c30725e4" providerId="ADAL" clId="{09AD3D4F-9F2B-4CE9-B4A1-0836AAC2F898}" dt="2023-06-02T08:47:38.669" v="89" actId="207"/>
          <ac:spMkLst>
            <pc:docMk/>
            <pc:sldMk cId="520491692" sldId="471"/>
            <ac:spMk id="13" creationId="{EA5D0DD3-3FC7-9CF8-C5E8-CC84988E6140}"/>
          </ac:spMkLst>
        </pc:spChg>
        <pc:spChg chg="del">
          <ac:chgData name="Luca Vazzola" userId="49f5fb14-4caf-42ae-aaab-d459c30725e4" providerId="ADAL" clId="{09AD3D4F-9F2B-4CE9-B4A1-0836AAC2F898}" dt="2023-06-06T08:19:33.428" v="4902" actId="478"/>
          <ac:spMkLst>
            <pc:docMk/>
            <pc:sldMk cId="520491692" sldId="471"/>
            <ac:spMk id="18" creationId="{FB546B0B-C7A3-35F3-C551-7576D38B910A}"/>
          </ac:spMkLst>
        </pc:spChg>
        <pc:spChg chg="add del mod">
          <ac:chgData name="Luca Vazzola" userId="49f5fb14-4caf-42ae-aaab-d459c30725e4" providerId="ADAL" clId="{09AD3D4F-9F2B-4CE9-B4A1-0836AAC2F898}" dt="2023-06-06T08:59:59.523" v="5225"/>
          <ac:spMkLst>
            <pc:docMk/>
            <pc:sldMk cId="520491692" sldId="471"/>
            <ac:spMk id="24" creationId="{8C7F7035-4A8C-E0E1-90D9-7F42EE6A296D}"/>
          </ac:spMkLst>
        </pc:spChg>
        <pc:spChg chg="add mod">
          <ac:chgData name="Luca Vazzola" userId="49f5fb14-4caf-42ae-aaab-d459c30725e4" providerId="ADAL" clId="{09AD3D4F-9F2B-4CE9-B4A1-0836AAC2F898}" dt="2023-06-06T09:00:01.204" v="5227"/>
          <ac:spMkLst>
            <pc:docMk/>
            <pc:sldMk cId="520491692" sldId="471"/>
            <ac:spMk id="25" creationId="{A071301C-F806-F19F-C435-26FC1F4176C9}"/>
          </ac:spMkLst>
        </pc:spChg>
        <pc:cxnChg chg="mod">
          <ac:chgData name="Luca Vazzola" userId="49f5fb14-4caf-42ae-aaab-d459c30725e4" providerId="ADAL" clId="{09AD3D4F-9F2B-4CE9-B4A1-0836AAC2F898}" dt="2023-06-02T08:47:13.634" v="86" actId="208"/>
          <ac:cxnSpMkLst>
            <pc:docMk/>
            <pc:sldMk cId="520491692" sldId="471"/>
            <ac:cxnSpMk id="10" creationId="{59A531FA-1293-BBBD-075C-9FE7C67D058C}"/>
          </ac:cxnSpMkLst>
        </pc:cxnChg>
        <pc:cxnChg chg="mod">
          <ac:chgData name="Luca Vazzola" userId="49f5fb14-4caf-42ae-aaab-d459c30725e4" providerId="ADAL" clId="{09AD3D4F-9F2B-4CE9-B4A1-0836AAC2F898}" dt="2023-06-02T08:47:13.634" v="86" actId="208"/>
          <ac:cxnSpMkLst>
            <pc:docMk/>
            <pc:sldMk cId="520491692" sldId="471"/>
            <ac:cxnSpMk id="11" creationId="{114F2CB0-9130-54B4-B6F9-02E57451FE49}"/>
          </ac:cxnSpMkLst>
        </pc:cxnChg>
        <pc:cxnChg chg="mod">
          <ac:chgData name="Luca Vazzola" userId="49f5fb14-4caf-42ae-aaab-d459c30725e4" providerId="ADAL" clId="{09AD3D4F-9F2B-4CE9-B4A1-0836AAC2F898}" dt="2023-06-02T08:47:13.634" v="86" actId="208"/>
          <ac:cxnSpMkLst>
            <pc:docMk/>
            <pc:sldMk cId="520491692" sldId="471"/>
            <ac:cxnSpMk id="12" creationId="{BF8D9CFB-72E7-2F6A-96B2-5D58B4750117}"/>
          </ac:cxnSpMkLst>
        </pc:cxnChg>
        <pc:cxnChg chg="mod">
          <ac:chgData name="Luca Vazzola" userId="49f5fb14-4caf-42ae-aaab-d459c30725e4" providerId="ADAL" clId="{09AD3D4F-9F2B-4CE9-B4A1-0836AAC2F898}" dt="2023-06-02T08:47:35.402" v="88" actId="208"/>
          <ac:cxnSpMkLst>
            <pc:docMk/>
            <pc:sldMk cId="520491692" sldId="471"/>
            <ac:cxnSpMk id="14" creationId="{EB7A4311-9C63-A6EC-3591-2557065881E5}"/>
          </ac:cxnSpMkLst>
        </pc:cxnChg>
        <pc:cxnChg chg="mod">
          <ac:chgData name="Luca Vazzola" userId="49f5fb14-4caf-42ae-aaab-d459c30725e4" providerId="ADAL" clId="{09AD3D4F-9F2B-4CE9-B4A1-0836AAC2F898}" dt="2023-06-02T08:47:35.402" v="88" actId="208"/>
          <ac:cxnSpMkLst>
            <pc:docMk/>
            <pc:sldMk cId="520491692" sldId="471"/>
            <ac:cxnSpMk id="15" creationId="{89580420-D5CD-35E3-426B-779F393EF4BB}"/>
          </ac:cxnSpMkLst>
        </pc:cxnChg>
        <pc:cxnChg chg="mod">
          <ac:chgData name="Luca Vazzola" userId="49f5fb14-4caf-42ae-aaab-d459c30725e4" providerId="ADAL" clId="{09AD3D4F-9F2B-4CE9-B4A1-0836AAC2F898}" dt="2023-06-02T08:47:45.075" v="91" actId="208"/>
          <ac:cxnSpMkLst>
            <pc:docMk/>
            <pc:sldMk cId="520491692" sldId="471"/>
            <ac:cxnSpMk id="16" creationId="{6561055A-E488-8205-5291-DA55F3F555ED}"/>
          </ac:cxnSpMkLst>
        </pc:cxnChg>
      </pc:sldChg>
      <pc:sldChg chg="addSp delSp modSp mod">
        <pc:chgData name="Luca Vazzola" userId="49f5fb14-4caf-42ae-aaab-d459c30725e4" providerId="ADAL" clId="{09AD3D4F-9F2B-4CE9-B4A1-0836AAC2F898}" dt="2023-06-06T09:00:06.164" v="5229"/>
        <pc:sldMkLst>
          <pc:docMk/>
          <pc:sldMk cId="1848402339" sldId="472"/>
        </pc:sldMkLst>
        <pc:spChg chg="add del mod">
          <ac:chgData name="Luca Vazzola" userId="49f5fb14-4caf-42ae-aaab-d459c30725e4" providerId="ADAL" clId="{09AD3D4F-9F2B-4CE9-B4A1-0836AAC2F898}" dt="2023-06-06T09:00:05.849" v="5228" actId="478"/>
          <ac:spMkLst>
            <pc:docMk/>
            <pc:sldMk cId="1848402339" sldId="472"/>
            <ac:spMk id="2" creationId="{BA578E7F-0A29-A52F-76EF-9F6FB384D2B5}"/>
          </ac:spMkLst>
        </pc:spChg>
        <pc:spChg chg="del mod">
          <ac:chgData name="Luca Vazzola" userId="49f5fb14-4caf-42ae-aaab-d459c30725e4" providerId="ADAL" clId="{09AD3D4F-9F2B-4CE9-B4A1-0836AAC2F898}" dt="2023-06-06T08:27:36.469" v="5001" actId="478"/>
          <ac:spMkLst>
            <pc:docMk/>
            <pc:sldMk cId="1848402339" sldId="472"/>
            <ac:spMk id="4" creationId="{AD9FCEF9-E29E-441B-46C8-2068F8584A7D}"/>
          </ac:spMkLst>
        </pc:spChg>
        <pc:spChg chg="add mod">
          <ac:chgData name="Luca Vazzola" userId="49f5fb14-4caf-42ae-aaab-d459c30725e4" providerId="ADAL" clId="{09AD3D4F-9F2B-4CE9-B4A1-0836AAC2F898}" dt="2023-06-06T08:27:45.110" v="5005" actId="2711"/>
          <ac:spMkLst>
            <pc:docMk/>
            <pc:sldMk cId="1848402339" sldId="472"/>
            <ac:spMk id="5" creationId="{DB5AE2BF-F7A6-89E9-D54E-D2F88371F68B}"/>
          </ac:spMkLst>
        </pc:spChg>
        <pc:spChg chg="mod">
          <ac:chgData name="Luca Vazzola" userId="49f5fb14-4caf-42ae-aaab-d459c30725e4" providerId="ADAL" clId="{09AD3D4F-9F2B-4CE9-B4A1-0836AAC2F898}" dt="2023-06-02T08:48:28.751" v="95" actId="207"/>
          <ac:spMkLst>
            <pc:docMk/>
            <pc:sldMk cId="1848402339" sldId="472"/>
            <ac:spMk id="7" creationId="{A939568F-FCF5-BF54-9192-C6B798A97886}"/>
          </ac:spMkLst>
        </pc:spChg>
        <pc:spChg chg="mod">
          <ac:chgData name="Luca Vazzola" userId="49f5fb14-4caf-42ae-aaab-d459c30725e4" providerId="ADAL" clId="{09AD3D4F-9F2B-4CE9-B4A1-0836AAC2F898}" dt="2023-06-02T08:48:14.780" v="93" actId="207"/>
          <ac:spMkLst>
            <pc:docMk/>
            <pc:sldMk cId="1848402339" sldId="472"/>
            <ac:spMk id="9" creationId="{278206BF-0C7F-B950-6D6E-F4132404ADE5}"/>
          </ac:spMkLst>
        </pc:spChg>
        <pc:spChg chg="del">
          <ac:chgData name="Luca Vazzola" userId="49f5fb14-4caf-42ae-aaab-d459c30725e4" providerId="ADAL" clId="{09AD3D4F-9F2B-4CE9-B4A1-0836AAC2F898}" dt="2023-06-06T08:19:52.550" v="4904" actId="478"/>
          <ac:spMkLst>
            <pc:docMk/>
            <pc:sldMk cId="1848402339" sldId="472"/>
            <ac:spMk id="18" creationId="{FB546B0B-C7A3-35F3-C551-7576D38B910A}"/>
          </ac:spMkLst>
        </pc:spChg>
        <pc:spChg chg="add mod">
          <ac:chgData name="Luca Vazzola" userId="49f5fb14-4caf-42ae-aaab-d459c30725e4" providerId="ADAL" clId="{09AD3D4F-9F2B-4CE9-B4A1-0836AAC2F898}" dt="2023-06-06T09:00:06.164" v="5229"/>
          <ac:spMkLst>
            <pc:docMk/>
            <pc:sldMk cId="1848402339" sldId="472"/>
            <ac:spMk id="24" creationId="{62877DA5-B5C7-3CCA-0726-F908ECD512D3}"/>
          </ac:spMkLst>
        </pc:spChg>
        <pc:cxnChg chg="mod">
          <ac:chgData name="Luca Vazzola" userId="49f5fb14-4caf-42ae-aaab-d459c30725e4" providerId="ADAL" clId="{09AD3D4F-9F2B-4CE9-B4A1-0836AAC2F898}" dt="2023-06-02T08:48:23.716" v="94" actId="208"/>
          <ac:cxnSpMkLst>
            <pc:docMk/>
            <pc:sldMk cId="1848402339" sldId="472"/>
            <ac:cxnSpMk id="8" creationId="{0377C36F-3750-058E-F7D0-7DED70188D0E}"/>
          </ac:cxnSpMkLst>
        </pc:cxnChg>
        <pc:cxnChg chg="mod">
          <ac:chgData name="Luca Vazzola" userId="49f5fb14-4caf-42ae-aaab-d459c30725e4" providerId="ADAL" clId="{09AD3D4F-9F2B-4CE9-B4A1-0836AAC2F898}" dt="2023-06-02T08:47:59.655" v="92" actId="208"/>
          <ac:cxnSpMkLst>
            <pc:docMk/>
            <pc:sldMk cId="1848402339" sldId="472"/>
            <ac:cxnSpMk id="10" creationId="{59A531FA-1293-BBBD-075C-9FE7C67D058C}"/>
          </ac:cxnSpMkLst>
        </pc:cxnChg>
        <pc:cxnChg chg="mod">
          <ac:chgData name="Luca Vazzola" userId="49f5fb14-4caf-42ae-aaab-d459c30725e4" providerId="ADAL" clId="{09AD3D4F-9F2B-4CE9-B4A1-0836AAC2F898}" dt="2023-06-02T08:47:59.655" v="92" actId="208"/>
          <ac:cxnSpMkLst>
            <pc:docMk/>
            <pc:sldMk cId="1848402339" sldId="472"/>
            <ac:cxnSpMk id="11" creationId="{114F2CB0-9130-54B4-B6F9-02E57451FE49}"/>
          </ac:cxnSpMkLst>
        </pc:cxnChg>
        <pc:cxnChg chg="mod">
          <ac:chgData name="Luca Vazzola" userId="49f5fb14-4caf-42ae-aaab-d459c30725e4" providerId="ADAL" clId="{09AD3D4F-9F2B-4CE9-B4A1-0836AAC2F898}" dt="2023-06-02T08:47:59.655" v="92" actId="208"/>
          <ac:cxnSpMkLst>
            <pc:docMk/>
            <pc:sldMk cId="1848402339" sldId="472"/>
            <ac:cxnSpMk id="12" creationId="{BF8D9CFB-72E7-2F6A-96B2-5D58B4750117}"/>
          </ac:cxnSpMkLst>
        </pc:cxnChg>
      </pc:sldChg>
      <pc:sldChg chg="addSp delSp modSp mod">
        <pc:chgData name="Luca Vazzola" userId="49f5fb14-4caf-42ae-aaab-d459c30725e4" providerId="ADAL" clId="{09AD3D4F-9F2B-4CE9-B4A1-0836AAC2F898}" dt="2023-06-06T09:00:28.916" v="5239"/>
        <pc:sldMkLst>
          <pc:docMk/>
          <pc:sldMk cId="1573266879" sldId="473"/>
        </pc:sldMkLst>
        <pc:spChg chg="add del mod">
          <ac:chgData name="Luca Vazzola" userId="49f5fb14-4caf-42ae-aaab-d459c30725e4" providerId="ADAL" clId="{09AD3D4F-9F2B-4CE9-B4A1-0836AAC2F898}" dt="2023-06-06T09:00:28.643" v="5238" actId="478"/>
          <ac:spMkLst>
            <pc:docMk/>
            <pc:sldMk cId="1573266879" sldId="473"/>
            <ac:spMk id="3" creationId="{92E91B4A-85C2-4619-DF74-C79298FE284E}"/>
          </ac:spMkLst>
        </pc:spChg>
        <pc:spChg chg="add mod">
          <ac:chgData name="Luca Vazzola" userId="49f5fb14-4caf-42ae-aaab-d459c30725e4" providerId="ADAL" clId="{09AD3D4F-9F2B-4CE9-B4A1-0836AAC2F898}" dt="2023-06-06T09:00:28.916" v="5239"/>
          <ac:spMkLst>
            <pc:docMk/>
            <pc:sldMk cId="1573266879" sldId="473"/>
            <ac:spMk id="5" creationId="{B190741B-CA16-089E-B5E1-19A47BD999CF}"/>
          </ac:spMkLst>
        </pc:spChg>
        <pc:spChg chg="mod">
          <ac:chgData name="Luca Vazzola" userId="49f5fb14-4caf-42ae-aaab-d459c30725e4" providerId="ADAL" clId="{09AD3D4F-9F2B-4CE9-B4A1-0836AAC2F898}" dt="2023-06-06T08:45:16.834" v="5092" actId="1076"/>
          <ac:spMkLst>
            <pc:docMk/>
            <pc:sldMk cId="1573266879" sldId="473"/>
            <ac:spMk id="8" creationId="{0CEF6ED4-18CC-4EB5-3E76-2FE4B9743C7B}"/>
          </ac:spMkLst>
        </pc:spChg>
        <pc:spChg chg="del">
          <ac:chgData name="Luca Vazzola" userId="49f5fb14-4caf-42ae-aaab-d459c30725e4" providerId="ADAL" clId="{09AD3D4F-9F2B-4CE9-B4A1-0836AAC2F898}" dt="2023-06-06T08:21:02.169" v="4913" actId="478"/>
          <ac:spMkLst>
            <pc:docMk/>
            <pc:sldMk cId="1573266879" sldId="473"/>
            <ac:spMk id="18" creationId="{FB546B0B-C7A3-35F3-C551-7576D38B910A}"/>
          </ac:spMkLst>
        </pc:spChg>
        <pc:graphicFrameChg chg="mod">
          <ac:chgData name="Luca Vazzola" userId="49f5fb14-4caf-42ae-aaab-d459c30725e4" providerId="ADAL" clId="{09AD3D4F-9F2B-4CE9-B4A1-0836AAC2F898}" dt="2023-06-06T08:44:45.992" v="5091" actId="20577"/>
          <ac:graphicFrameMkLst>
            <pc:docMk/>
            <pc:sldMk cId="1573266879" sldId="473"/>
            <ac:graphicFrameMk id="2" creationId="{FE16519E-E7BD-89C1-DE64-D85AA4BE3F3A}"/>
          </ac:graphicFrameMkLst>
        </pc:graphicFrameChg>
      </pc:sldChg>
      <pc:sldChg chg="delSp modSp add del mod">
        <pc:chgData name="Luca Vazzola" userId="49f5fb14-4caf-42ae-aaab-d459c30725e4" providerId="ADAL" clId="{09AD3D4F-9F2B-4CE9-B4A1-0836AAC2F898}" dt="2023-06-02T08:50:03.451" v="100" actId="47"/>
        <pc:sldMkLst>
          <pc:docMk/>
          <pc:sldMk cId="2863957335" sldId="473"/>
        </pc:sldMkLst>
        <pc:spChg chg="del">
          <ac:chgData name="Luca Vazzola" userId="49f5fb14-4caf-42ae-aaab-d459c30725e4" providerId="ADAL" clId="{09AD3D4F-9F2B-4CE9-B4A1-0836AAC2F898}" dt="2023-06-02T08:49:34.273" v="98" actId="478"/>
          <ac:spMkLst>
            <pc:docMk/>
            <pc:sldMk cId="2863957335" sldId="473"/>
            <ac:spMk id="7" creationId="{A939568F-FCF5-BF54-9192-C6B798A97886}"/>
          </ac:spMkLst>
        </pc:spChg>
        <pc:spChg chg="del">
          <ac:chgData name="Luca Vazzola" userId="49f5fb14-4caf-42ae-aaab-d459c30725e4" providerId="ADAL" clId="{09AD3D4F-9F2B-4CE9-B4A1-0836AAC2F898}" dt="2023-06-02T08:49:25.497" v="97" actId="478"/>
          <ac:spMkLst>
            <pc:docMk/>
            <pc:sldMk cId="2863957335" sldId="473"/>
            <ac:spMk id="9" creationId="{278206BF-0C7F-B950-6D6E-F4132404ADE5}"/>
          </ac:spMkLst>
        </pc:spChg>
        <pc:spChg chg="del">
          <ac:chgData name="Luca Vazzola" userId="49f5fb14-4caf-42ae-aaab-d459c30725e4" providerId="ADAL" clId="{09AD3D4F-9F2B-4CE9-B4A1-0836AAC2F898}" dt="2023-06-02T08:49:34.273" v="98" actId="478"/>
          <ac:spMkLst>
            <pc:docMk/>
            <pc:sldMk cId="2863957335" sldId="473"/>
            <ac:spMk id="13" creationId="{EA5D0DD3-3FC7-9CF8-C5E8-CC84988E6140}"/>
          </ac:spMkLst>
        </pc:spChg>
        <pc:spChg chg="del">
          <ac:chgData name="Luca Vazzola" userId="49f5fb14-4caf-42ae-aaab-d459c30725e4" providerId="ADAL" clId="{09AD3D4F-9F2B-4CE9-B4A1-0836AAC2F898}" dt="2023-06-02T08:49:34.273" v="98" actId="478"/>
          <ac:spMkLst>
            <pc:docMk/>
            <pc:sldMk cId="2863957335" sldId="473"/>
            <ac:spMk id="17" creationId="{E4236127-16A3-F92F-F886-21033C24F088}"/>
          </ac:spMkLst>
        </pc:spChg>
        <pc:spChg chg="del">
          <ac:chgData name="Luca Vazzola" userId="49f5fb14-4caf-42ae-aaab-d459c30725e4" providerId="ADAL" clId="{09AD3D4F-9F2B-4CE9-B4A1-0836AAC2F898}" dt="2023-06-02T08:49:34.273" v="98" actId="478"/>
          <ac:spMkLst>
            <pc:docMk/>
            <pc:sldMk cId="2863957335" sldId="473"/>
            <ac:spMk id="20" creationId="{B644C279-06AC-81F4-9F6E-916C881FBE24}"/>
          </ac:spMkLst>
        </pc:spChg>
        <pc:picChg chg="mod">
          <ac:chgData name="Luca Vazzola" userId="49f5fb14-4caf-42ae-aaab-d459c30725e4" providerId="ADAL" clId="{09AD3D4F-9F2B-4CE9-B4A1-0836AAC2F898}" dt="2023-06-02T08:49:42.417" v="99" actId="1076"/>
          <ac:picMkLst>
            <pc:docMk/>
            <pc:sldMk cId="2863957335" sldId="473"/>
            <ac:picMk id="6" creationId="{03565EE6-26D9-2FBB-4F4D-FD7141F0D338}"/>
          </ac:picMkLst>
        </pc:picChg>
        <pc:cxnChg chg="del">
          <ac:chgData name="Luca Vazzola" userId="49f5fb14-4caf-42ae-aaab-d459c30725e4" providerId="ADAL" clId="{09AD3D4F-9F2B-4CE9-B4A1-0836AAC2F898}" dt="2023-06-02T08:49:34.273" v="98" actId="478"/>
          <ac:cxnSpMkLst>
            <pc:docMk/>
            <pc:sldMk cId="2863957335" sldId="473"/>
            <ac:cxnSpMk id="8" creationId="{0377C36F-3750-058E-F7D0-7DED70188D0E}"/>
          </ac:cxnSpMkLst>
        </pc:cxnChg>
        <pc:cxnChg chg="del">
          <ac:chgData name="Luca Vazzola" userId="49f5fb14-4caf-42ae-aaab-d459c30725e4" providerId="ADAL" clId="{09AD3D4F-9F2B-4CE9-B4A1-0836AAC2F898}" dt="2023-06-02T08:49:25.497" v="97" actId="478"/>
          <ac:cxnSpMkLst>
            <pc:docMk/>
            <pc:sldMk cId="2863957335" sldId="473"/>
            <ac:cxnSpMk id="10" creationId="{59A531FA-1293-BBBD-075C-9FE7C67D058C}"/>
          </ac:cxnSpMkLst>
        </pc:cxnChg>
        <pc:cxnChg chg="del">
          <ac:chgData name="Luca Vazzola" userId="49f5fb14-4caf-42ae-aaab-d459c30725e4" providerId="ADAL" clId="{09AD3D4F-9F2B-4CE9-B4A1-0836AAC2F898}" dt="2023-06-02T08:49:25.497" v="97" actId="478"/>
          <ac:cxnSpMkLst>
            <pc:docMk/>
            <pc:sldMk cId="2863957335" sldId="473"/>
            <ac:cxnSpMk id="11" creationId="{114F2CB0-9130-54B4-B6F9-02E57451FE49}"/>
          </ac:cxnSpMkLst>
        </pc:cxnChg>
        <pc:cxnChg chg="del">
          <ac:chgData name="Luca Vazzola" userId="49f5fb14-4caf-42ae-aaab-d459c30725e4" providerId="ADAL" clId="{09AD3D4F-9F2B-4CE9-B4A1-0836AAC2F898}" dt="2023-06-02T08:49:25.497" v="97" actId="478"/>
          <ac:cxnSpMkLst>
            <pc:docMk/>
            <pc:sldMk cId="2863957335" sldId="473"/>
            <ac:cxnSpMk id="12" creationId="{BF8D9CFB-72E7-2F6A-96B2-5D58B4750117}"/>
          </ac:cxnSpMkLst>
        </pc:cxnChg>
        <pc:cxnChg chg="del">
          <ac:chgData name="Luca Vazzola" userId="49f5fb14-4caf-42ae-aaab-d459c30725e4" providerId="ADAL" clId="{09AD3D4F-9F2B-4CE9-B4A1-0836AAC2F898}" dt="2023-06-02T08:49:34.273" v="98" actId="478"/>
          <ac:cxnSpMkLst>
            <pc:docMk/>
            <pc:sldMk cId="2863957335" sldId="473"/>
            <ac:cxnSpMk id="14" creationId="{EB7A4311-9C63-A6EC-3591-2557065881E5}"/>
          </ac:cxnSpMkLst>
        </pc:cxnChg>
        <pc:cxnChg chg="del">
          <ac:chgData name="Luca Vazzola" userId="49f5fb14-4caf-42ae-aaab-d459c30725e4" providerId="ADAL" clId="{09AD3D4F-9F2B-4CE9-B4A1-0836AAC2F898}" dt="2023-06-02T08:49:34.273" v="98" actId="478"/>
          <ac:cxnSpMkLst>
            <pc:docMk/>
            <pc:sldMk cId="2863957335" sldId="473"/>
            <ac:cxnSpMk id="15" creationId="{89580420-D5CD-35E3-426B-779F393EF4BB}"/>
          </ac:cxnSpMkLst>
        </pc:cxnChg>
        <pc:cxnChg chg="del">
          <ac:chgData name="Luca Vazzola" userId="49f5fb14-4caf-42ae-aaab-d459c30725e4" providerId="ADAL" clId="{09AD3D4F-9F2B-4CE9-B4A1-0836AAC2F898}" dt="2023-06-02T08:49:34.273" v="98" actId="478"/>
          <ac:cxnSpMkLst>
            <pc:docMk/>
            <pc:sldMk cId="2863957335" sldId="473"/>
            <ac:cxnSpMk id="16" creationId="{6561055A-E488-8205-5291-DA55F3F555ED}"/>
          </ac:cxnSpMkLst>
        </pc:cxnChg>
        <pc:cxnChg chg="del">
          <ac:chgData name="Luca Vazzola" userId="49f5fb14-4caf-42ae-aaab-d459c30725e4" providerId="ADAL" clId="{09AD3D4F-9F2B-4CE9-B4A1-0836AAC2F898}" dt="2023-06-02T08:49:34.273" v="98" actId="478"/>
          <ac:cxnSpMkLst>
            <pc:docMk/>
            <pc:sldMk cId="2863957335" sldId="473"/>
            <ac:cxnSpMk id="19" creationId="{956361CC-1622-86F2-426A-BFE2696F64F3}"/>
          </ac:cxnSpMkLst>
        </pc:cxnChg>
        <pc:cxnChg chg="del">
          <ac:chgData name="Luca Vazzola" userId="49f5fb14-4caf-42ae-aaab-d459c30725e4" providerId="ADAL" clId="{09AD3D4F-9F2B-4CE9-B4A1-0836AAC2F898}" dt="2023-06-02T08:49:34.273" v="98" actId="478"/>
          <ac:cxnSpMkLst>
            <pc:docMk/>
            <pc:sldMk cId="2863957335" sldId="473"/>
            <ac:cxnSpMk id="21" creationId="{479720AA-A8A8-6E03-1458-F02F53FEF7F8}"/>
          </ac:cxnSpMkLst>
        </pc:cxnChg>
        <pc:cxnChg chg="del">
          <ac:chgData name="Luca Vazzola" userId="49f5fb14-4caf-42ae-aaab-d459c30725e4" providerId="ADAL" clId="{09AD3D4F-9F2B-4CE9-B4A1-0836AAC2F898}" dt="2023-06-02T08:49:34.273" v="98" actId="478"/>
          <ac:cxnSpMkLst>
            <pc:docMk/>
            <pc:sldMk cId="2863957335" sldId="473"/>
            <ac:cxnSpMk id="22" creationId="{7C9A3CDF-0F9A-DD41-8732-80E965A93671}"/>
          </ac:cxnSpMkLst>
        </pc:cxnChg>
        <pc:cxnChg chg="del">
          <ac:chgData name="Luca Vazzola" userId="49f5fb14-4caf-42ae-aaab-d459c30725e4" providerId="ADAL" clId="{09AD3D4F-9F2B-4CE9-B4A1-0836AAC2F898}" dt="2023-06-02T08:49:34.273" v="98" actId="478"/>
          <ac:cxnSpMkLst>
            <pc:docMk/>
            <pc:sldMk cId="2863957335" sldId="473"/>
            <ac:cxnSpMk id="23" creationId="{C2987576-4025-090E-BE98-2D45744D37E9}"/>
          </ac:cxnSpMkLst>
        </pc:cxnChg>
      </pc:sldChg>
      <pc:sldChg chg="addSp delSp modSp add mod">
        <pc:chgData name="Luca Vazzola" userId="49f5fb14-4caf-42ae-aaab-d459c30725e4" providerId="ADAL" clId="{09AD3D4F-9F2B-4CE9-B4A1-0836AAC2F898}" dt="2023-06-06T09:01:18.330" v="5263"/>
        <pc:sldMkLst>
          <pc:docMk/>
          <pc:sldMk cId="2337409986" sldId="474"/>
        </pc:sldMkLst>
        <pc:spChg chg="mod">
          <ac:chgData name="Luca Vazzola" userId="49f5fb14-4caf-42ae-aaab-d459c30725e4" providerId="ADAL" clId="{09AD3D4F-9F2B-4CE9-B4A1-0836AAC2F898}" dt="2023-06-02T08:55:31.299" v="106" actId="113"/>
          <ac:spMkLst>
            <pc:docMk/>
            <pc:sldMk cId="2337409986" sldId="474"/>
            <ac:spMk id="3" creationId="{BF6CC78A-73BB-8D10-F04F-7953408DD959}"/>
          </ac:spMkLst>
        </pc:spChg>
        <pc:spChg chg="mod">
          <ac:chgData name="Luca Vazzola" userId="49f5fb14-4caf-42ae-aaab-d459c30725e4" providerId="ADAL" clId="{09AD3D4F-9F2B-4CE9-B4A1-0836AAC2F898}" dt="2023-06-02T08:55:26.897" v="105" actId="113"/>
          <ac:spMkLst>
            <pc:docMk/>
            <pc:sldMk cId="2337409986" sldId="474"/>
            <ac:spMk id="5" creationId="{11E37F9D-BB93-F88A-FA48-E1C67764B97F}"/>
          </ac:spMkLst>
        </pc:spChg>
        <pc:spChg chg="add del mod">
          <ac:chgData name="Luca Vazzola" userId="49f5fb14-4caf-42ae-aaab-d459c30725e4" providerId="ADAL" clId="{09AD3D4F-9F2B-4CE9-B4A1-0836AAC2F898}" dt="2023-06-06T09:01:17.983" v="5262" actId="478"/>
          <ac:spMkLst>
            <pc:docMk/>
            <pc:sldMk cId="2337409986" sldId="474"/>
            <ac:spMk id="7" creationId="{60B7A0BB-8E36-2630-A65C-5B793C312AC6}"/>
          </ac:spMkLst>
        </pc:spChg>
        <pc:spChg chg="add mod">
          <ac:chgData name="Luca Vazzola" userId="49f5fb14-4caf-42ae-aaab-d459c30725e4" providerId="ADAL" clId="{09AD3D4F-9F2B-4CE9-B4A1-0836AAC2F898}" dt="2023-06-06T09:01:18.330" v="5263"/>
          <ac:spMkLst>
            <pc:docMk/>
            <pc:sldMk cId="2337409986" sldId="474"/>
            <ac:spMk id="8" creationId="{16942ED3-063D-C0E0-DCD2-1D381ECF9B31}"/>
          </ac:spMkLst>
        </pc:spChg>
        <pc:spChg chg="del">
          <ac:chgData name="Luca Vazzola" userId="49f5fb14-4caf-42ae-aaab-d459c30725e4" providerId="ADAL" clId="{09AD3D4F-9F2B-4CE9-B4A1-0836AAC2F898}" dt="2023-06-06T08:21:59.685" v="4930" actId="478"/>
          <ac:spMkLst>
            <pc:docMk/>
            <pc:sldMk cId="2337409986" sldId="474"/>
            <ac:spMk id="18" creationId="{FB546B0B-C7A3-35F3-C551-7576D38B910A}"/>
          </ac:spMkLst>
        </pc:spChg>
        <pc:graphicFrameChg chg="mod">
          <ac:chgData name="Luca Vazzola" userId="49f5fb14-4caf-42ae-aaab-d459c30725e4" providerId="ADAL" clId="{09AD3D4F-9F2B-4CE9-B4A1-0836AAC2F898}" dt="2023-06-02T08:55:15.871" v="104" actId="1582"/>
          <ac:graphicFrameMkLst>
            <pc:docMk/>
            <pc:sldMk cId="2337409986" sldId="474"/>
            <ac:graphicFrameMk id="2" creationId="{64246CB1-9B97-4643-733A-E71544629222}"/>
          </ac:graphicFrameMkLst>
        </pc:graphicFrameChg>
      </pc:sldChg>
      <pc:sldChg chg="addSp delSp modSp add mod">
        <pc:chgData name="Luca Vazzola" userId="49f5fb14-4caf-42ae-aaab-d459c30725e4" providerId="ADAL" clId="{09AD3D4F-9F2B-4CE9-B4A1-0836AAC2F898}" dt="2023-06-06T09:01:36.603" v="5265"/>
        <pc:sldMkLst>
          <pc:docMk/>
          <pc:sldMk cId="4135413949" sldId="475"/>
        </pc:sldMkLst>
        <pc:spChg chg="add mod">
          <ac:chgData name="Luca Vazzola" userId="49f5fb14-4caf-42ae-aaab-d459c30725e4" providerId="ADAL" clId="{09AD3D4F-9F2B-4CE9-B4A1-0836AAC2F898}" dt="2023-06-02T09:07:55.673" v="183" actId="1076"/>
          <ac:spMkLst>
            <pc:docMk/>
            <pc:sldMk cId="4135413949" sldId="475"/>
            <ac:spMk id="2" creationId="{590A215D-BE9E-BA3A-9625-E59E9ECBD2DA}"/>
          </ac:spMkLst>
        </pc:spChg>
        <pc:spChg chg="add mod">
          <ac:chgData name="Luca Vazzola" userId="49f5fb14-4caf-42ae-aaab-d459c30725e4" providerId="ADAL" clId="{09AD3D4F-9F2B-4CE9-B4A1-0836AAC2F898}" dt="2023-06-04T08:41:13.182" v="4128"/>
          <ac:spMkLst>
            <pc:docMk/>
            <pc:sldMk cId="4135413949" sldId="475"/>
            <ac:spMk id="3" creationId="{37CDB53F-031D-37FD-6A1D-A41CA57BCD01}"/>
          </ac:spMkLst>
        </pc:spChg>
        <pc:spChg chg="mod">
          <ac:chgData name="Luca Vazzola" userId="49f5fb14-4caf-42ae-aaab-d459c30725e4" providerId="ADAL" clId="{09AD3D4F-9F2B-4CE9-B4A1-0836AAC2F898}" dt="2023-06-02T08:56:05.138" v="111" actId="20577"/>
          <ac:spMkLst>
            <pc:docMk/>
            <pc:sldMk cId="4135413949" sldId="475"/>
            <ac:spMk id="4" creationId="{AD9FCEF9-E29E-441B-46C8-2068F8584A7D}"/>
          </ac:spMkLst>
        </pc:spChg>
        <pc:spChg chg="add del mod">
          <ac:chgData name="Luca Vazzola" userId="49f5fb14-4caf-42ae-aaab-d459c30725e4" providerId="ADAL" clId="{09AD3D4F-9F2B-4CE9-B4A1-0836AAC2F898}" dt="2023-06-06T09:01:36.263" v="5264" actId="478"/>
          <ac:spMkLst>
            <pc:docMk/>
            <pc:sldMk cId="4135413949" sldId="475"/>
            <ac:spMk id="5" creationId="{469460EF-A9CB-C961-8EBE-B9F00AA9E4FF}"/>
          </ac:spMkLst>
        </pc:spChg>
        <pc:spChg chg="add mod">
          <ac:chgData name="Luca Vazzola" userId="49f5fb14-4caf-42ae-aaab-d459c30725e4" providerId="ADAL" clId="{09AD3D4F-9F2B-4CE9-B4A1-0836AAC2F898}" dt="2023-06-06T09:01:36.603" v="5265"/>
          <ac:spMkLst>
            <pc:docMk/>
            <pc:sldMk cId="4135413949" sldId="475"/>
            <ac:spMk id="6" creationId="{8E7247E7-A741-9690-FEEC-634E9F04F5FA}"/>
          </ac:spMkLst>
        </pc:spChg>
        <pc:spChg chg="mod">
          <ac:chgData name="Luca Vazzola" userId="49f5fb14-4caf-42ae-aaab-d459c30725e4" providerId="ADAL" clId="{09AD3D4F-9F2B-4CE9-B4A1-0836AAC2F898}" dt="2023-06-02T09:05:11.093" v="176" actId="1076"/>
          <ac:spMkLst>
            <pc:docMk/>
            <pc:sldMk cId="4135413949" sldId="475"/>
            <ac:spMk id="11" creationId="{4EA2AE59-DD46-A686-DB0C-97B669197CA8}"/>
          </ac:spMkLst>
        </pc:spChg>
        <pc:spChg chg="del">
          <ac:chgData name="Luca Vazzola" userId="49f5fb14-4caf-42ae-aaab-d459c30725e4" providerId="ADAL" clId="{09AD3D4F-9F2B-4CE9-B4A1-0836AAC2F898}" dt="2023-06-06T08:22:05.643" v="4932" actId="478"/>
          <ac:spMkLst>
            <pc:docMk/>
            <pc:sldMk cId="4135413949" sldId="475"/>
            <ac:spMk id="18" creationId="{FB546B0B-C7A3-35F3-C551-7576D38B910A}"/>
          </ac:spMkLst>
        </pc:spChg>
        <pc:picChg chg="del">
          <ac:chgData name="Luca Vazzola" userId="49f5fb14-4caf-42ae-aaab-d459c30725e4" providerId="ADAL" clId="{09AD3D4F-9F2B-4CE9-B4A1-0836AAC2F898}" dt="2023-06-02T09:00:55.649" v="112" actId="478"/>
          <ac:picMkLst>
            <pc:docMk/>
            <pc:sldMk cId="4135413949" sldId="475"/>
            <ac:picMk id="9" creationId="{04D472BC-8BEF-2C78-56A7-79D0D8CB0D0B}"/>
          </ac:picMkLst>
        </pc:picChg>
        <pc:picChg chg="del">
          <ac:chgData name="Luca Vazzola" userId="49f5fb14-4caf-42ae-aaab-d459c30725e4" providerId="ADAL" clId="{09AD3D4F-9F2B-4CE9-B4A1-0836AAC2F898}" dt="2023-06-02T09:03:40.482" v="170" actId="478"/>
          <ac:picMkLst>
            <pc:docMk/>
            <pc:sldMk cId="4135413949" sldId="475"/>
            <ac:picMk id="12" creationId="{EA30752C-716B-9B24-8FBB-C169B6A65E9A}"/>
          </ac:picMkLst>
        </pc:picChg>
      </pc:sldChg>
      <pc:sldChg chg="addSp delSp modSp new mod">
        <pc:chgData name="Luca Vazzola" userId="49f5fb14-4caf-42ae-aaab-d459c30725e4" providerId="ADAL" clId="{09AD3D4F-9F2B-4CE9-B4A1-0836AAC2F898}" dt="2023-06-06T09:01:41.209" v="5267"/>
        <pc:sldMkLst>
          <pc:docMk/>
          <pc:sldMk cId="3300665292" sldId="476"/>
        </pc:sldMkLst>
        <pc:spChg chg="mod">
          <ac:chgData name="Luca Vazzola" userId="49f5fb14-4caf-42ae-aaab-d459c30725e4" providerId="ADAL" clId="{09AD3D4F-9F2B-4CE9-B4A1-0836AAC2F898}" dt="2023-06-02T09:11:23.855" v="208" actId="20577"/>
          <ac:spMkLst>
            <pc:docMk/>
            <pc:sldMk cId="3300665292" sldId="476"/>
            <ac:spMk id="2" creationId="{8C8FCEE9-F943-0022-63FB-8FF4BF2B8217}"/>
          </ac:spMkLst>
        </pc:spChg>
        <pc:spChg chg="mod">
          <ac:chgData name="Luca Vazzola" userId="49f5fb14-4caf-42ae-aaab-d459c30725e4" providerId="ADAL" clId="{09AD3D4F-9F2B-4CE9-B4A1-0836AAC2F898}" dt="2023-06-02T09:59:51.375" v="1090" actId="20577"/>
          <ac:spMkLst>
            <pc:docMk/>
            <pc:sldMk cId="3300665292" sldId="476"/>
            <ac:spMk id="3" creationId="{12958BD5-E777-70D0-CD71-9C41679CAFB9}"/>
          </ac:spMkLst>
        </pc:spChg>
        <pc:spChg chg="add del mod">
          <ac:chgData name="Luca Vazzola" userId="49f5fb14-4caf-42ae-aaab-d459c30725e4" providerId="ADAL" clId="{09AD3D4F-9F2B-4CE9-B4A1-0836AAC2F898}" dt="2023-06-06T09:01:40.841" v="5266" actId="478"/>
          <ac:spMkLst>
            <pc:docMk/>
            <pc:sldMk cId="3300665292" sldId="476"/>
            <ac:spMk id="4" creationId="{9090BADA-20B2-514D-EF5D-CB253EFA7FC9}"/>
          </ac:spMkLst>
        </pc:spChg>
        <pc:spChg chg="add mod">
          <ac:chgData name="Luca Vazzola" userId="49f5fb14-4caf-42ae-aaab-d459c30725e4" providerId="ADAL" clId="{09AD3D4F-9F2B-4CE9-B4A1-0836AAC2F898}" dt="2023-06-03T13:42:25.947" v="2667" actId="403"/>
          <ac:spMkLst>
            <pc:docMk/>
            <pc:sldMk cId="3300665292" sldId="476"/>
            <ac:spMk id="5" creationId="{D080EE73-AAF9-668B-A740-7CE794FA681C}"/>
          </ac:spMkLst>
        </pc:spChg>
        <pc:spChg chg="add del mod">
          <ac:chgData name="Luca Vazzola" userId="49f5fb14-4caf-42ae-aaab-d459c30725e4" providerId="ADAL" clId="{09AD3D4F-9F2B-4CE9-B4A1-0836AAC2F898}" dt="2023-06-02T10:09:46.402" v="1174" actId="478"/>
          <ac:spMkLst>
            <pc:docMk/>
            <pc:sldMk cId="3300665292" sldId="476"/>
            <ac:spMk id="6" creationId="{D0825AF2-B0E7-4E3E-DCF3-2C1A5693C6D8}"/>
          </ac:spMkLst>
        </pc:spChg>
        <pc:spChg chg="add mod">
          <ac:chgData name="Luca Vazzola" userId="49f5fb14-4caf-42ae-aaab-d459c30725e4" providerId="ADAL" clId="{09AD3D4F-9F2B-4CE9-B4A1-0836AAC2F898}" dt="2023-06-06T09:01:41.209" v="5267"/>
          <ac:spMkLst>
            <pc:docMk/>
            <pc:sldMk cId="3300665292" sldId="476"/>
            <ac:spMk id="6" creationId="{FE82B51E-8D27-7186-5275-B4C1B2906489}"/>
          </ac:spMkLst>
        </pc:spChg>
        <pc:spChg chg="add mod">
          <ac:chgData name="Luca Vazzola" userId="49f5fb14-4caf-42ae-aaab-d459c30725e4" providerId="ADAL" clId="{09AD3D4F-9F2B-4CE9-B4A1-0836AAC2F898}" dt="2023-06-02T09:58:56.604" v="1072" actId="1076"/>
          <ac:spMkLst>
            <pc:docMk/>
            <pc:sldMk cId="3300665292" sldId="476"/>
            <ac:spMk id="7" creationId="{CA240A2E-6144-9213-924C-222D2D95BEBF}"/>
          </ac:spMkLst>
        </pc:spChg>
        <pc:spChg chg="add mod">
          <ac:chgData name="Luca Vazzola" userId="49f5fb14-4caf-42ae-aaab-d459c30725e4" providerId="ADAL" clId="{09AD3D4F-9F2B-4CE9-B4A1-0836AAC2F898}" dt="2023-06-02T10:11:53.189" v="1212" actId="113"/>
          <ac:spMkLst>
            <pc:docMk/>
            <pc:sldMk cId="3300665292" sldId="476"/>
            <ac:spMk id="8" creationId="{7185EA81-BCDC-81F0-5273-6244B86EA4B8}"/>
          </ac:spMkLst>
        </pc:spChg>
        <pc:spChg chg="add mod">
          <ac:chgData name="Luca Vazzola" userId="49f5fb14-4caf-42ae-aaab-d459c30725e4" providerId="ADAL" clId="{09AD3D4F-9F2B-4CE9-B4A1-0836AAC2F898}" dt="2023-06-03T08:48:13.596" v="1620" actId="20577"/>
          <ac:spMkLst>
            <pc:docMk/>
            <pc:sldMk cId="3300665292" sldId="476"/>
            <ac:spMk id="9" creationId="{1F758D75-1A5C-F7E1-E6B1-579FC2D4089F}"/>
          </ac:spMkLst>
        </pc:spChg>
        <pc:spChg chg="add del mod">
          <ac:chgData name="Luca Vazzola" userId="49f5fb14-4caf-42ae-aaab-d459c30725e4" providerId="ADAL" clId="{09AD3D4F-9F2B-4CE9-B4A1-0836AAC2F898}" dt="2023-06-02T09:59:31.565" v="1076"/>
          <ac:spMkLst>
            <pc:docMk/>
            <pc:sldMk cId="3300665292" sldId="476"/>
            <ac:spMk id="18" creationId="{E1E26129-2AB7-B522-1614-100342AACBC2}"/>
          </ac:spMkLst>
        </pc:spChg>
        <pc:spChg chg="add del mod">
          <ac:chgData name="Luca Vazzola" userId="49f5fb14-4caf-42ae-aaab-d459c30725e4" providerId="ADAL" clId="{09AD3D4F-9F2B-4CE9-B4A1-0836AAC2F898}" dt="2023-06-02T10:00:14.871" v="1092" actId="767"/>
          <ac:spMkLst>
            <pc:docMk/>
            <pc:sldMk cId="3300665292" sldId="476"/>
            <ac:spMk id="19" creationId="{E40F656A-A580-C9DC-8AD8-17C35DB9DE2D}"/>
          </ac:spMkLst>
        </pc:spChg>
        <pc:spChg chg="add mod">
          <ac:chgData name="Luca Vazzola" userId="49f5fb14-4caf-42ae-aaab-d459c30725e4" providerId="ADAL" clId="{09AD3D4F-9F2B-4CE9-B4A1-0836AAC2F898}" dt="2023-06-03T18:27:48.536" v="3908" actId="14100"/>
          <ac:spMkLst>
            <pc:docMk/>
            <pc:sldMk cId="3300665292" sldId="476"/>
            <ac:spMk id="20" creationId="{84C0BDEC-9C95-196D-8C3F-8D614A43FAF3}"/>
          </ac:spMkLst>
        </pc:spChg>
        <pc:graphicFrameChg chg="add del mod modGraphic">
          <ac:chgData name="Luca Vazzola" userId="49f5fb14-4caf-42ae-aaab-d459c30725e4" providerId="ADAL" clId="{09AD3D4F-9F2B-4CE9-B4A1-0836AAC2F898}" dt="2023-06-02T09:33:30.727" v="730" actId="478"/>
          <ac:graphicFrameMkLst>
            <pc:docMk/>
            <pc:sldMk cId="3300665292" sldId="476"/>
            <ac:graphicFrameMk id="4" creationId="{F7A1293D-AC85-8D74-FC26-E087C9994B2C}"/>
          </ac:graphicFrameMkLst>
        </pc:graphicFrameChg>
        <pc:picChg chg="add del mod">
          <ac:chgData name="Luca Vazzola" userId="49f5fb14-4caf-42ae-aaab-d459c30725e4" providerId="ADAL" clId="{09AD3D4F-9F2B-4CE9-B4A1-0836AAC2F898}" dt="2023-06-02T10:16:36.632" v="1223" actId="478"/>
          <ac:picMkLst>
            <pc:docMk/>
            <pc:sldMk cId="3300665292" sldId="476"/>
            <ac:picMk id="26" creationId="{153A1A18-7CC5-DA7E-2000-1FE12E71F678}"/>
          </ac:picMkLst>
        </pc:picChg>
        <pc:picChg chg="add mod">
          <ac:chgData name="Luca Vazzola" userId="49f5fb14-4caf-42ae-aaab-d459c30725e4" providerId="ADAL" clId="{09AD3D4F-9F2B-4CE9-B4A1-0836AAC2F898}" dt="2023-06-02T10:17:34.186" v="1228" actId="1076"/>
          <ac:picMkLst>
            <pc:docMk/>
            <pc:sldMk cId="3300665292" sldId="476"/>
            <ac:picMk id="28" creationId="{28D75A96-C414-1216-B24C-1FC096E84A17}"/>
          </ac:picMkLst>
        </pc:picChg>
        <pc:cxnChg chg="add mod">
          <ac:chgData name="Luca Vazzola" userId="49f5fb14-4caf-42ae-aaab-d459c30725e4" providerId="ADAL" clId="{09AD3D4F-9F2B-4CE9-B4A1-0836AAC2F898}" dt="2023-06-02T09:58:28.346" v="1071" actId="1076"/>
          <ac:cxnSpMkLst>
            <pc:docMk/>
            <pc:sldMk cId="3300665292" sldId="476"/>
            <ac:cxnSpMk id="11" creationId="{34CA4026-C129-24E0-0141-8633BAD64A86}"/>
          </ac:cxnSpMkLst>
        </pc:cxnChg>
        <pc:cxnChg chg="add del">
          <ac:chgData name="Luca Vazzola" userId="49f5fb14-4caf-42ae-aaab-d459c30725e4" providerId="ADAL" clId="{09AD3D4F-9F2B-4CE9-B4A1-0836AAC2F898}" dt="2023-06-02T09:56:29.131" v="1065" actId="11529"/>
          <ac:cxnSpMkLst>
            <pc:docMk/>
            <pc:sldMk cId="3300665292" sldId="476"/>
            <ac:cxnSpMk id="13" creationId="{CF3E535F-2EA0-FE83-5A7B-8F078BE9FA50}"/>
          </ac:cxnSpMkLst>
        </pc:cxnChg>
        <pc:cxnChg chg="add mod">
          <ac:chgData name="Luca Vazzola" userId="49f5fb14-4caf-42ae-aaab-d459c30725e4" providerId="ADAL" clId="{09AD3D4F-9F2B-4CE9-B4A1-0836AAC2F898}" dt="2023-06-02T10:06:42.497" v="1171" actId="14100"/>
          <ac:cxnSpMkLst>
            <pc:docMk/>
            <pc:sldMk cId="3300665292" sldId="476"/>
            <ac:cxnSpMk id="15" creationId="{B6C205F1-B1BD-2704-C3AF-4B191127476C}"/>
          </ac:cxnSpMkLst>
        </pc:cxnChg>
        <pc:cxnChg chg="add mod">
          <ac:chgData name="Luca Vazzola" userId="49f5fb14-4caf-42ae-aaab-d459c30725e4" providerId="ADAL" clId="{09AD3D4F-9F2B-4CE9-B4A1-0836AAC2F898}" dt="2023-06-02T09:58:28.346" v="1071" actId="1076"/>
          <ac:cxnSpMkLst>
            <pc:docMk/>
            <pc:sldMk cId="3300665292" sldId="476"/>
            <ac:cxnSpMk id="17" creationId="{1864C5D6-86DC-083C-DA8D-680DA9860C45}"/>
          </ac:cxnSpMkLst>
        </pc:cxnChg>
        <pc:cxnChg chg="add del">
          <ac:chgData name="Luca Vazzola" userId="49f5fb14-4caf-42ae-aaab-d459c30725e4" providerId="ADAL" clId="{09AD3D4F-9F2B-4CE9-B4A1-0836AAC2F898}" dt="2023-06-02T10:09:38.364" v="1173" actId="478"/>
          <ac:cxnSpMkLst>
            <pc:docMk/>
            <pc:sldMk cId="3300665292" sldId="476"/>
            <ac:cxnSpMk id="24" creationId="{AD0CF35B-3AFD-E24C-7F5C-F508CD41095F}"/>
          </ac:cxnSpMkLst>
        </pc:cxnChg>
      </pc:sldChg>
      <pc:sldChg chg="addSp delSp modSp mod">
        <pc:chgData name="Luca Vazzola" userId="49f5fb14-4caf-42ae-aaab-d459c30725e4" providerId="ADAL" clId="{09AD3D4F-9F2B-4CE9-B4A1-0836AAC2F898}" dt="2023-06-06T09:00:35.025" v="5241"/>
        <pc:sldMkLst>
          <pc:docMk/>
          <pc:sldMk cId="2876501259" sldId="477"/>
        </pc:sldMkLst>
        <pc:spChg chg="add del mod">
          <ac:chgData name="Luca Vazzola" userId="49f5fb14-4caf-42ae-aaab-d459c30725e4" providerId="ADAL" clId="{09AD3D4F-9F2B-4CE9-B4A1-0836AAC2F898}" dt="2023-06-06T09:00:34.730" v="5240" actId="478"/>
          <ac:spMkLst>
            <pc:docMk/>
            <pc:sldMk cId="2876501259" sldId="477"/>
            <ac:spMk id="2" creationId="{9BCDC4D4-F551-46D1-2F04-5BF3548486DD}"/>
          </ac:spMkLst>
        </pc:spChg>
        <pc:spChg chg="mod">
          <ac:chgData name="Luca Vazzola" userId="49f5fb14-4caf-42ae-aaab-d459c30725e4" providerId="ADAL" clId="{09AD3D4F-9F2B-4CE9-B4A1-0836AAC2F898}" dt="2023-06-06T08:45:57.573" v="5093" actId="12"/>
          <ac:spMkLst>
            <pc:docMk/>
            <pc:sldMk cId="2876501259" sldId="477"/>
            <ac:spMk id="6" creationId="{7750F8E6-E1D0-2F1E-5101-EBB04E2AA41D}"/>
          </ac:spMkLst>
        </pc:spChg>
        <pc:spChg chg="add mod">
          <ac:chgData name="Luca Vazzola" userId="49f5fb14-4caf-42ae-aaab-d459c30725e4" providerId="ADAL" clId="{09AD3D4F-9F2B-4CE9-B4A1-0836AAC2F898}" dt="2023-06-06T09:00:35.025" v="5241"/>
          <ac:spMkLst>
            <pc:docMk/>
            <pc:sldMk cId="2876501259" sldId="477"/>
            <ac:spMk id="7" creationId="{5ACCCD99-7387-BB30-CAFA-CE16C4932332}"/>
          </ac:spMkLst>
        </pc:spChg>
        <pc:spChg chg="mod">
          <ac:chgData name="Luca Vazzola" userId="49f5fb14-4caf-42ae-aaab-d459c30725e4" providerId="ADAL" clId="{09AD3D4F-9F2B-4CE9-B4A1-0836AAC2F898}" dt="2023-06-06T08:46:01.271" v="5094" actId="12"/>
          <ac:spMkLst>
            <pc:docMk/>
            <pc:sldMk cId="2876501259" sldId="477"/>
            <ac:spMk id="8" creationId="{F7111AB7-1522-D29B-BDAD-3EE22FAF7A20}"/>
          </ac:spMkLst>
        </pc:spChg>
        <pc:spChg chg="del">
          <ac:chgData name="Luca Vazzola" userId="49f5fb14-4caf-42ae-aaab-d459c30725e4" providerId="ADAL" clId="{09AD3D4F-9F2B-4CE9-B4A1-0836AAC2F898}" dt="2023-06-06T08:21:15.690" v="4915" actId="478"/>
          <ac:spMkLst>
            <pc:docMk/>
            <pc:sldMk cId="2876501259" sldId="477"/>
            <ac:spMk id="18" creationId="{FB546B0B-C7A3-35F3-C551-7576D38B910A}"/>
          </ac:spMkLst>
        </pc:spChg>
        <pc:picChg chg="mod">
          <ac:chgData name="Luca Vazzola" userId="49f5fb14-4caf-42ae-aaab-d459c30725e4" providerId="ADAL" clId="{09AD3D4F-9F2B-4CE9-B4A1-0836AAC2F898}" dt="2023-06-06T08:46:05.332" v="5095" actId="1076"/>
          <ac:picMkLst>
            <pc:docMk/>
            <pc:sldMk cId="2876501259" sldId="477"/>
            <ac:picMk id="3" creationId="{7B8E021F-56C3-8983-C09E-94D5C3F7F2CA}"/>
          </ac:picMkLst>
        </pc:picChg>
      </pc:sldChg>
      <pc:sldChg chg="new">
        <pc:chgData name="Luca Vazzola" userId="49f5fb14-4caf-42ae-aaab-d459c30725e4" providerId="ADAL" clId="{09AD3D4F-9F2B-4CE9-B4A1-0836AAC2F898}" dt="2023-06-02T10:19:38.434" v="1229" actId="680"/>
        <pc:sldMkLst>
          <pc:docMk/>
          <pc:sldMk cId="3992643007" sldId="477"/>
        </pc:sldMkLst>
      </pc:sldChg>
      <pc:sldChg chg="addSp delSp modSp mod">
        <pc:chgData name="Luca Vazzola" userId="49f5fb14-4caf-42ae-aaab-d459c30725e4" providerId="ADAL" clId="{09AD3D4F-9F2B-4CE9-B4A1-0836AAC2F898}" dt="2023-06-06T09:00:44.079" v="5245"/>
        <pc:sldMkLst>
          <pc:docMk/>
          <pc:sldMk cId="2914190345" sldId="478"/>
        </pc:sldMkLst>
        <pc:spChg chg="add del mod">
          <ac:chgData name="Luca Vazzola" userId="49f5fb14-4caf-42ae-aaab-d459c30725e4" providerId="ADAL" clId="{09AD3D4F-9F2B-4CE9-B4A1-0836AAC2F898}" dt="2023-06-06T08:21:29.829" v="4919"/>
          <ac:spMkLst>
            <pc:docMk/>
            <pc:sldMk cId="2914190345" sldId="478"/>
            <ac:spMk id="2" creationId="{73F3AB3B-6C11-976C-2E15-91EDF36D78C1}"/>
          </ac:spMkLst>
        </pc:spChg>
        <pc:spChg chg="add del mod">
          <ac:chgData name="Luca Vazzola" userId="49f5fb14-4caf-42ae-aaab-d459c30725e4" providerId="ADAL" clId="{09AD3D4F-9F2B-4CE9-B4A1-0836AAC2F898}" dt="2023-06-06T09:00:43.782" v="5244" actId="478"/>
          <ac:spMkLst>
            <pc:docMk/>
            <pc:sldMk cId="2914190345" sldId="478"/>
            <ac:spMk id="3" creationId="{0BDF53E6-717A-4BBE-CE77-F60A5E6C3416}"/>
          </ac:spMkLst>
        </pc:spChg>
        <pc:spChg chg="add mod">
          <ac:chgData name="Luca Vazzola" userId="49f5fb14-4caf-42ae-aaab-d459c30725e4" providerId="ADAL" clId="{09AD3D4F-9F2B-4CE9-B4A1-0836AAC2F898}" dt="2023-06-06T09:00:44.079" v="5245"/>
          <ac:spMkLst>
            <pc:docMk/>
            <pc:sldMk cId="2914190345" sldId="478"/>
            <ac:spMk id="6" creationId="{567526BA-AC34-746A-A4CD-582999C0D913}"/>
          </ac:spMkLst>
        </pc:spChg>
        <pc:spChg chg="del">
          <ac:chgData name="Luca Vazzola" userId="49f5fb14-4caf-42ae-aaab-d459c30725e4" providerId="ADAL" clId="{09AD3D4F-9F2B-4CE9-B4A1-0836AAC2F898}" dt="2023-06-06T08:21:31.087" v="4920" actId="478"/>
          <ac:spMkLst>
            <pc:docMk/>
            <pc:sldMk cId="2914190345" sldId="478"/>
            <ac:spMk id="18" creationId="{FB546B0B-C7A3-35F3-C551-7576D38B910A}"/>
          </ac:spMkLst>
        </pc:spChg>
        <pc:graphicFrameChg chg="mod">
          <ac:chgData name="Luca Vazzola" userId="49f5fb14-4caf-42ae-aaab-d459c30725e4" providerId="ADAL" clId="{09AD3D4F-9F2B-4CE9-B4A1-0836AAC2F898}" dt="2023-06-04T08:34:27.174" v="4108" actId="20577"/>
          <ac:graphicFrameMkLst>
            <pc:docMk/>
            <pc:sldMk cId="2914190345" sldId="478"/>
            <ac:graphicFrameMk id="5" creationId="{41CFD281-2D7B-FC21-4224-B81957F94215}"/>
          </ac:graphicFrameMkLst>
        </pc:graphicFrameChg>
      </pc:sldChg>
      <pc:sldChg chg="addSp delSp modSp mod ord">
        <pc:chgData name="Luca Vazzola" userId="49f5fb14-4caf-42ae-aaab-d459c30725e4" providerId="ADAL" clId="{09AD3D4F-9F2B-4CE9-B4A1-0836AAC2F898}" dt="2023-06-06T09:32:16.581" v="5405" actId="113"/>
        <pc:sldMkLst>
          <pc:docMk/>
          <pc:sldMk cId="3992643007" sldId="479"/>
        </pc:sldMkLst>
        <pc:spChg chg="mod">
          <ac:chgData name="Luca Vazzola" userId="49f5fb14-4caf-42ae-aaab-d459c30725e4" providerId="ADAL" clId="{09AD3D4F-9F2B-4CE9-B4A1-0836AAC2F898}" dt="2023-06-02T10:28:02.942" v="1331" actId="20577"/>
          <ac:spMkLst>
            <pc:docMk/>
            <pc:sldMk cId="3992643007" sldId="479"/>
            <ac:spMk id="2" creationId="{5A2A29A2-0FE9-2993-5DB0-7FB7D18B38B7}"/>
          </ac:spMkLst>
        </pc:spChg>
        <pc:spChg chg="del mod">
          <ac:chgData name="Luca Vazzola" userId="49f5fb14-4caf-42ae-aaab-d459c30725e4" providerId="ADAL" clId="{09AD3D4F-9F2B-4CE9-B4A1-0836AAC2F898}" dt="2023-06-02T10:22:34.731" v="1234"/>
          <ac:spMkLst>
            <pc:docMk/>
            <pc:sldMk cId="3992643007" sldId="479"/>
            <ac:spMk id="3" creationId="{AB61CE9A-FE37-E1CE-1446-3E542558A6DE}"/>
          </ac:spMkLst>
        </pc:spChg>
        <pc:spChg chg="add del mod">
          <ac:chgData name="Luca Vazzola" userId="49f5fb14-4caf-42ae-aaab-d459c30725e4" providerId="ADAL" clId="{09AD3D4F-9F2B-4CE9-B4A1-0836AAC2F898}" dt="2023-06-06T09:01:54.420" v="5272" actId="478"/>
          <ac:spMkLst>
            <pc:docMk/>
            <pc:sldMk cId="3992643007" sldId="479"/>
            <ac:spMk id="3" creationId="{E1147980-B3B6-D7ED-00BD-F720920270C1}"/>
          </ac:spMkLst>
        </pc:spChg>
        <pc:spChg chg="add mod">
          <ac:chgData name="Luca Vazzola" userId="49f5fb14-4caf-42ae-aaab-d459c30725e4" providerId="ADAL" clId="{09AD3D4F-9F2B-4CE9-B4A1-0836AAC2F898}" dt="2023-06-06T09:01:54.751" v="5273"/>
          <ac:spMkLst>
            <pc:docMk/>
            <pc:sldMk cId="3992643007" sldId="479"/>
            <ac:spMk id="4" creationId="{92D8F83A-9D92-3E32-2CEB-B57C52DC857F}"/>
          </ac:spMkLst>
        </pc:spChg>
        <pc:spChg chg="add mod">
          <ac:chgData name="Luca Vazzola" userId="49f5fb14-4caf-42ae-aaab-d459c30725e4" providerId="ADAL" clId="{09AD3D4F-9F2B-4CE9-B4A1-0836AAC2F898}" dt="2023-06-06T09:32:13.393" v="5404" actId="113"/>
          <ac:spMkLst>
            <pc:docMk/>
            <pc:sldMk cId="3992643007" sldId="479"/>
            <ac:spMk id="7" creationId="{21163B36-19CC-D61C-8A3D-E67F52FFC139}"/>
          </ac:spMkLst>
        </pc:spChg>
        <pc:spChg chg="add mod">
          <ac:chgData name="Luca Vazzola" userId="49f5fb14-4caf-42ae-aaab-d459c30725e4" providerId="ADAL" clId="{09AD3D4F-9F2B-4CE9-B4A1-0836AAC2F898}" dt="2023-06-06T09:32:16.581" v="5405" actId="113"/>
          <ac:spMkLst>
            <pc:docMk/>
            <pc:sldMk cId="3992643007" sldId="479"/>
            <ac:spMk id="8" creationId="{FE52126B-4EFF-3863-6454-802940298932}"/>
          </ac:spMkLst>
        </pc:spChg>
        <pc:spChg chg="add del mod">
          <ac:chgData name="Luca Vazzola" userId="49f5fb14-4caf-42ae-aaab-d459c30725e4" providerId="ADAL" clId="{09AD3D4F-9F2B-4CE9-B4A1-0836AAC2F898}" dt="2023-06-02T10:29:25.127" v="1335" actId="478"/>
          <ac:spMkLst>
            <pc:docMk/>
            <pc:sldMk cId="3992643007" sldId="479"/>
            <ac:spMk id="9" creationId="{09C591DD-C3AD-7EDD-803A-CAD7B9A1E3B8}"/>
          </ac:spMkLst>
        </pc:spChg>
        <pc:spChg chg="add del mod">
          <ac:chgData name="Luca Vazzola" userId="49f5fb14-4caf-42ae-aaab-d459c30725e4" providerId="ADAL" clId="{09AD3D4F-9F2B-4CE9-B4A1-0836AAC2F898}" dt="2023-06-02T10:30:35.352" v="1353" actId="478"/>
          <ac:spMkLst>
            <pc:docMk/>
            <pc:sldMk cId="3992643007" sldId="479"/>
            <ac:spMk id="13" creationId="{F76923E3-64DC-D33B-C0AE-E669BF166EB0}"/>
          </ac:spMkLst>
        </pc:spChg>
        <pc:picChg chg="add del mod">
          <ac:chgData name="Luca Vazzola" userId="49f5fb14-4caf-42ae-aaab-d459c30725e4" providerId="ADAL" clId="{09AD3D4F-9F2B-4CE9-B4A1-0836AAC2F898}" dt="2023-06-02T10:30:26.681" v="1351" actId="478"/>
          <ac:picMkLst>
            <pc:docMk/>
            <pc:sldMk cId="3992643007" sldId="479"/>
            <ac:picMk id="6" creationId="{755EC070-E21D-7743-3440-7BA20443D67F}"/>
          </ac:picMkLst>
        </pc:picChg>
        <pc:picChg chg="add mod">
          <ac:chgData name="Luca Vazzola" userId="49f5fb14-4caf-42ae-aaab-d459c30725e4" providerId="ADAL" clId="{09AD3D4F-9F2B-4CE9-B4A1-0836AAC2F898}" dt="2023-06-03T18:37:44.117" v="3946" actId="1038"/>
          <ac:picMkLst>
            <pc:docMk/>
            <pc:sldMk cId="3992643007" sldId="479"/>
            <ac:picMk id="11" creationId="{279AA82D-071F-7BE6-B007-B52A00D0A840}"/>
          </ac:picMkLst>
        </pc:picChg>
        <pc:picChg chg="add mod">
          <ac:chgData name="Luca Vazzola" userId="49f5fb14-4caf-42ae-aaab-d459c30725e4" providerId="ADAL" clId="{09AD3D4F-9F2B-4CE9-B4A1-0836AAC2F898}" dt="2023-06-03T18:37:46.279" v="3948" actId="1038"/>
          <ac:picMkLst>
            <pc:docMk/>
            <pc:sldMk cId="3992643007" sldId="479"/>
            <ac:picMk id="15" creationId="{EF515E9C-0B51-8B3D-B073-02B6DB7F01BB}"/>
          </ac:picMkLst>
        </pc:picChg>
        <pc:picChg chg="add mod">
          <ac:chgData name="Luca Vazzola" userId="49f5fb14-4caf-42ae-aaab-d459c30725e4" providerId="ADAL" clId="{09AD3D4F-9F2B-4CE9-B4A1-0836AAC2F898}" dt="2023-06-03T18:37:39.010" v="3942" actId="1038"/>
          <ac:picMkLst>
            <pc:docMk/>
            <pc:sldMk cId="3992643007" sldId="479"/>
            <ac:picMk id="17" creationId="{5B65C42F-DE58-8174-FCD1-5AB96CDD02C5}"/>
          </ac:picMkLst>
        </pc:picChg>
        <pc:picChg chg="add mod">
          <ac:chgData name="Luca Vazzola" userId="49f5fb14-4caf-42ae-aaab-d459c30725e4" providerId="ADAL" clId="{09AD3D4F-9F2B-4CE9-B4A1-0836AAC2F898}" dt="2023-06-03T18:37:41.149" v="3944" actId="1038"/>
          <ac:picMkLst>
            <pc:docMk/>
            <pc:sldMk cId="3992643007" sldId="479"/>
            <ac:picMk id="19" creationId="{8718397E-8DA0-508A-CC38-B64E8BF8FDF5}"/>
          </ac:picMkLst>
        </pc:picChg>
      </pc:sldChg>
      <pc:sldChg chg="addSp delSp modSp add mod">
        <pc:chgData name="Luca Vazzola" userId="49f5fb14-4caf-42ae-aaab-d459c30725e4" providerId="ADAL" clId="{09AD3D4F-9F2B-4CE9-B4A1-0836AAC2F898}" dt="2023-06-06T09:02:07.319" v="5276"/>
        <pc:sldMkLst>
          <pc:docMk/>
          <pc:sldMk cId="1209208944" sldId="480"/>
        </pc:sldMkLst>
        <pc:spChg chg="add del mod">
          <ac:chgData name="Luca Vazzola" userId="49f5fb14-4caf-42ae-aaab-d459c30725e4" providerId="ADAL" clId="{09AD3D4F-9F2B-4CE9-B4A1-0836AAC2F898}" dt="2023-06-06T09:02:07.097" v="5275" actId="478"/>
          <ac:spMkLst>
            <pc:docMk/>
            <pc:sldMk cId="1209208944" sldId="480"/>
            <ac:spMk id="2" creationId="{BCCE8C5E-A4D0-1F23-7F55-74767A4EF280}"/>
          </ac:spMkLst>
        </pc:spChg>
        <pc:spChg chg="add mod">
          <ac:chgData name="Luca Vazzola" userId="49f5fb14-4caf-42ae-aaab-d459c30725e4" providerId="ADAL" clId="{09AD3D4F-9F2B-4CE9-B4A1-0836AAC2F898}" dt="2023-06-06T09:02:07.319" v="5276"/>
          <ac:spMkLst>
            <pc:docMk/>
            <pc:sldMk cId="1209208944" sldId="480"/>
            <ac:spMk id="3" creationId="{3575770F-F549-F7EF-E589-D1A9EAFC5CDB}"/>
          </ac:spMkLst>
        </pc:spChg>
        <pc:spChg chg="add mod">
          <ac:chgData name="Luca Vazzola" userId="49f5fb14-4caf-42ae-aaab-d459c30725e4" providerId="ADAL" clId="{09AD3D4F-9F2B-4CE9-B4A1-0836AAC2F898}" dt="2023-06-03T08:38:11.323" v="1454"/>
          <ac:spMkLst>
            <pc:docMk/>
            <pc:sldMk cId="1209208944" sldId="480"/>
            <ac:spMk id="3" creationId="{41133D31-D947-913C-EC5A-AFD8D1A275E8}"/>
          </ac:spMkLst>
        </pc:spChg>
        <pc:spChg chg="mod">
          <ac:chgData name="Luca Vazzola" userId="49f5fb14-4caf-42ae-aaab-d459c30725e4" providerId="ADAL" clId="{09AD3D4F-9F2B-4CE9-B4A1-0836AAC2F898}" dt="2023-06-03T08:42:38.426" v="1561" actId="20577"/>
          <ac:spMkLst>
            <pc:docMk/>
            <pc:sldMk cId="1209208944" sldId="480"/>
            <ac:spMk id="4" creationId="{AD9FCEF9-E29E-441B-46C8-2068F8584A7D}"/>
          </ac:spMkLst>
        </pc:spChg>
        <pc:spChg chg="add mod">
          <ac:chgData name="Luca Vazzola" userId="49f5fb14-4caf-42ae-aaab-d459c30725e4" providerId="ADAL" clId="{09AD3D4F-9F2B-4CE9-B4A1-0836AAC2F898}" dt="2023-06-03T08:38:11.323" v="1454"/>
          <ac:spMkLst>
            <pc:docMk/>
            <pc:sldMk cId="1209208944" sldId="480"/>
            <ac:spMk id="5" creationId="{7B812EE1-D6CA-E6B9-220E-783328432AA0}"/>
          </ac:spMkLst>
        </pc:spChg>
        <pc:spChg chg="del mod">
          <ac:chgData name="Luca Vazzola" userId="49f5fb14-4caf-42ae-aaab-d459c30725e4" providerId="ADAL" clId="{09AD3D4F-9F2B-4CE9-B4A1-0836AAC2F898}" dt="2023-06-03T13:59:36.690" v="2706"/>
          <ac:spMkLst>
            <pc:docMk/>
            <pc:sldMk cId="1209208944" sldId="480"/>
            <ac:spMk id="18" creationId="{FB546B0B-C7A3-35F3-C551-7576D38B910A}"/>
          </ac:spMkLst>
        </pc:spChg>
        <pc:grpChg chg="add del mod">
          <ac:chgData name="Luca Vazzola" userId="49f5fb14-4caf-42ae-aaab-d459c30725e4" providerId="ADAL" clId="{09AD3D4F-9F2B-4CE9-B4A1-0836AAC2F898}" dt="2023-06-03T08:38:16.714" v="1455" actId="478"/>
          <ac:grpSpMkLst>
            <pc:docMk/>
            <pc:sldMk cId="1209208944" sldId="480"/>
            <ac:grpSpMk id="2" creationId="{31A9E522-FB10-6E3E-3D54-E87111EA8451}"/>
          </ac:grpSpMkLst>
        </pc:grpChg>
        <pc:graphicFrameChg chg="add mod">
          <ac:chgData name="Luca Vazzola" userId="49f5fb14-4caf-42ae-aaab-d459c30725e4" providerId="ADAL" clId="{09AD3D4F-9F2B-4CE9-B4A1-0836AAC2F898}" dt="2023-06-04T08:43:25.159" v="4129" actId="20577"/>
          <ac:graphicFrameMkLst>
            <pc:docMk/>
            <pc:sldMk cId="1209208944" sldId="480"/>
            <ac:graphicFrameMk id="6" creationId="{304D8F5A-777F-C855-5141-B3F8B811EAD3}"/>
          </ac:graphicFrameMkLst>
        </pc:graphicFrameChg>
        <pc:graphicFrameChg chg="mod">
          <ac:chgData name="Luca Vazzola" userId="49f5fb14-4caf-42ae-aaab-d459c30725e4" providerId="ADAL" clId="{09AD3D4F-9F2B-4CE9-B4A1-0836AAC2F898}" dt="2023-06-06T06:59:22.835" v="4426" actId="20577"/>
          <ac:graphicFrameMkLst>
            <pc:docMk/>
            <pc:sldMk cId="1209208944" sldId="480"/>
            <ac:graphicFrameMk id="9" creationId="{A5158FA0-9EA7-4DF4-C66D-C3E2A74B0D1F}"/>
          </ac:graphicFrameMkLst>
        </pc:graphicFrameChg>
      </pc:sldChg>
      <pc:sldChg chg="addSp delSp modSp new mod">
        <pc:chgData name="Luca Vazzola" userId="49f5fb14-4caf-42ae-aaab-d459c30725e4" providerId="ADAL" clId="{09AD3D4F-9F2B-4CE9-B4A1-0836AAC2F898}" dt="2023-06-06T09:02:11.393" v="5278"/>
        <pc:sldMkLst>
          <pc:docMk/>
          <pc:sldMk cId="3759846891" sldId="481"/>
        </pc:sldMkLst>
        <pc:spChg chg="mod">
          <ac:chgData name="Luca Vazzola" userId="49f5fb14-4caf-42ae-aaab-d459c30725e4" providerId="ADAL" clId="{09AD3D4F-9F2B-4CE9-B4A1-0836AAC2F898}" dt="2023-06-03T09:21:25.072" v="2002" actId="20577"/>
          <ac:spMkLst>
            <pc:docMk/>
            <pc:sldMk cId="3759846891" sldId="481"/>
            <ac:spMk id="2" creationId="{6CDCF8CB-2EE9-E5A3-EC96-0AB5940D5C92}"/>
          </ac:spMkLst>
        </pc:spChg>
        <pc:spChg chg="del mod">
          <ac:chgData name="Luca Vazzola" userId="49f5fb14-4caf-42ae-aaab-d459c30725e4" providerId="ADAL" clId="{09AD3D4F-9F2B-4CE9-B4A1-0836AAC2F898}" dt="2023-06-03T09:32:51.002" v="2060" actId="478"/>
          <ac:spMkLst>
            <pc:docMk/>
            <pc:sldMk cId="3759846891" sldId="481"/>
            <ac:spMk id="3" creationId="{219D70DC-ABC3-11C1-22EF-3297DCE2507F}"/>
          </ac:spMkLst>
        </pc:spChg>
        <pc:spChg chg="add del mod">
          <ac:chgData name="Luca Vazzola" userId="49f5fb14-4caf-42ae-aaab-d459c30725e4" providerId="ADAL" clId="{09AD3D4F-9F2B-4CE9-B4A1-0836AAC2F898}" dt="2023-06-06T07:00:33.326" v="4439" actId="478"/>
          <ac:spMkLst>
            <pc:docMk/>
            <pc:sldMk cId="3759846891" sldId="481"/>
            <ac:spMk id="4" creationId="{4F0036F8-82C0-0FC0-758B-8D0E57D37E70}"/>
          </ac:spMkLst>
        </pc:spChg>
        <pc:spChg chg="add del mod">
          <ac:chgData name="Luca Vazzola" userId="49f5fb14-4caf-42ae-aaab-d459c30725e4" providerId="ADAL" clId="{09AD3D4F-9F2B-4CE9-B4A1-0836AAC2F898}" dt="2023-06-03T09:32:52.899" v="2061"/>
          <ac:spMkLst>
            <pc:docMk/>
            <pc:sldMk cId="3759846891" sldId="481"/>
            <ac:spMk id="5" creationId="{94640FD5-355B-FCAB-B41E-A3168E78E483}"/>
          </ac:spMkLst>
        </pc:spChg>
        <pc:spChg chg="add mod">
          <ac:chgData name="Luca Vazzola" userId="49f5fb14-4caf-42ae-aaab-d459c30725e4" providerId="ADAL" clId="{09AD3D4F-9F2B-4CE9-B4A1-0836AAC2F898}" dt="2023-06-06T07:08:01.331" v="4502" actId="1076"/>
          <ac:spMkLst>
            <pc:docMk/>
            <pc:sldMk cId="3759846891" sldId="481"/>
            <ac:spMk id="6" creationId="{55EB1469-03FD-09FF-4180-3F6D313569E7}"/>
          </ac:spMkLst>
        </pc:spChg>
        <pc:spChg chg="add mod">
          <ac:chgData name="Luca Vazzola" userId="49f5fb14-4caf-42ae-aaab-d459c30725e4" providerId="ADAL" clId="{09AD3D4F-9F2B-4CE9-B4A1-0836AAC2F898}" dt="2023-06-06T07:07:57.949" v="4501" actId="1076"/>
          <ac:spMkLst>
            <pc:docMk/>
            <pc:sldMk cId="3759846891" sldId="481"/>
            <ac:spMk id="7" creationId="{E9D73345-90EE-38AF-420C-2B67AE0E83C1}"/>
          </ac:spMkLst>
        </pc:spChg>
        <pc:spChg chg="add mod">
          <ac:chgData name="Luca Vazzola" userId="49f5fb14-4caf-42ae-aaab-d459c30725e4" providerId="ADAL" clId="{09AD3D4F-9F2B-4CE9-B4A1-0836AAC2F898}" dt="2023-06-06T07:01:42.358" v="4454" actId="1076"/>
          <ac:spMkLst>
            <pc:docMk/>
            <pc:sldMk cId="3759846891" sldId="481"/>
            <ac:spMk id="8" creationId="{628DA04B-BD46-AF3C-0525-7A13BFBE70D8}"/>
          </ac:spMkLst>
        </pc:spChg>
        <pc:spChg chg="add del mod">
          <ac:chgData name="Luca Vazzola" userId="49f5fb14-4caf-42ae-aaab-d459c30725e4" providerId="ADAL" clId="{09AD3D4F-9F2B-4CE9-B4A1-0836AAC2F898}" dt="2023-06-06T09:02:11.215" v="5277" actId="478"/>
          <ac:spMkLst>
            <pc:docMk/>
            <pc:sldMk cId="3759846891" sldId="481"/>
            <ac:spMk id="16" creationId="{69004427-6276-9921-CABA-8804AB2E0590}"/>
          </ac:spMkLst>
        </pc:spChg>
        <pc:spChg chg="add mod">
          <ac:chgData name="Luca Vazzola" userId="49f5fb14-4caf-42ae-aaab-d459c30725e4" providerId="ADAL" clId="{09AD3D4F-9F2B-4CE9-B4A1-0836AAC2F898}" dt="2023-06-06T09:02:11.393" v="5278"/>
          <ac:spMkLst>
            <pc:docMk/>
            <pc:sldMk cId="3759846891" sldId="481"/>
            <ac:spMk id="17" creationId="{BF79953F-32B3-D47A-79CE-4EB37A7160A1}"/>
          </ac:spMkLst>
        </pc:spChg>
        <pc:picChg chg="add del mod">
          <ac:chgData name="Luca Vazzola" userId="49f5fb14-4caf-42ae-aaab-d459c30725e4" providerId="ADAL" clId="{09AD3D4F-9F2B-4CE9-B4A1-0836AAC2F898}" dt="2023-06-06T07:00:43.594" v="4443" actId="22"/>
          <ac:picMkLst>
            <pc:docMk/>
            <pc:sldMk cId="3759846891" sldId="481"/>
            <ac:picMk id="9" creationId="{4F3616BE-0FAC-C3A0-6E83-58E7BAA52612}"/>
          </ac:picMkLst>
        </pc:picChg>
        <pc:picChg chg="add del mod modCrop">
          <ac:chgData name="Luca Vazzola" userId="49f5fb14-4caf-42ae-aaab-d459c30725e4" providerId="ADAL" clId="{09AD3D4F-9F2B-4CE9-B4A1-0836AAC2F898}" dt="2023-06-06T07:03:39.775" v="4457" actId="478"/>
          <ac:picMkLst>
            <pc:docMk/>
            <pc:sldMk cId="3759846891" sldId="481"/>
            <ac:picMk id="11" creationId="{3DEE447E-8902-C6F4-0F81-3207B1A2D9B9}"/>
          </ac:picMkLst>
        </pc:picChg>
        <pc:picChg chg="add del mod modCrop">
          <ac:chgData name="Luca Vazzola" userId="49f5fb14-4caf-42ae-aaab-d459c30725e4" providerId="ADAL" clId="{09AD3D4F-9F2B-4CE9-B4A1-0836AAC2F898}" dt="2023-06-06T07:06:29.653" v="4487" actId="478"/>
          <ac:picMkLst>
            <pc:docMk/>
            <pc:sldMk cId="3759846891" sldId="481"/>
            <ac:picMk id="12" creationId="{DB970C67-DC29-E93C-F38E-A850BC95F4E8}"/>
          </ac:picMkLst>
        </pc:picChg>
        <pc:picChg chg="add mod modCrop">
          <ac:chgData name="Luca Vazzola" userId="49f5fb14-4caf-42ae-aaab-d459c30725e4" providerId="ADAL" clId="{09AD3D4F-9F2B-4CE9-B4A1-0836AAC2F898}" dt="2023-06-06T07:08:26.409" v="4507" actId="1036"/>
          <ac:picMkLst>
            <pc:docMk/>
            <pc:sldMk cId="3759846891" sldId="481"/>
            <ac:picMk id="13" creationId="{D7EB415D-5048-03B2-EC07-1A03FC20278B}"/>
          </ac:picMkLst>
        </pc:picChg>
        <pc:picChg chg="add mod modCrop">
          <ac:chgData name="Luca Vazzola" userId="49f5fb14-4caf-42ae-aaab-d459c30725e4" providerId="ADAL" clId="{09AD3D4F-9F2B-4CE9-B4A1-0836AAC2F898}" dt="2023-06-06T07:08:16.080" v="4503" actId="14100"/>
          <ac:picMkLst>
            <pc:docMk/>
            <pc:sldMk cId="3759846891" sldId="481"/>
            <ac:picMk id="15" creationId="{0D909A5E-4020-7E39-E0A6-EFF86788FFDA}"/>
          </ac:picMkLst>
        </pc:picChg>
      </pc:sldChg>
      <pc:sldChg chg="addSp delSp modSp new mod">
        <pc:chgData name="Luca Vazzola" userId="49f5fb14-4caf-42ae-aaab-d459c30725e4" providerId="ADAL" clId="{09AD3D4F-9F2B-4CE9-B4A1-0836AAC2F898}" dt="2023-06-06T09:31:10.762" v="5397" actId="1076"/>
        <pc:sldMkLst>
          <pc:docMk/>
          <pc:sldMk cId="2745428699" sldId="482"/>
        </pc:sldMkLst>
        <pc:spChg chg="mod">
          <ac:chgData name="Luca Vazzola" userId="49f5fb14-4caf-42ae-aaab-d459c30725e4" providerId="ADAL" clId="{09AD3D4F-9F2B-4CE9-B4A1-0836AAC2F898}" dt="2023-06-03T09:03:29.250" v="1777" actId="20577"/>
          <ac:spMkLst>
            <pc:docMk/>
            <pc:sldMk cId="2745428699" sldId="482"/>
            <ac:spMk id="2" creationId="{6ABFFA6F-5776-3EA3-8277-C2EAFB684A52}"/>
          </ac:spMkLst>
        </pc:spChg>
        <pc:spChg chg="add del mod">
          <ac:chgData name="Luca Vazzola" userId="49f5fb14-4caf-42ae-aaab-d459c30725e4" providerId="ADAL" clId="{09AD3D4F-9F2B-4CE9-B4A1-0836AAC2F898}" dt="2023-06-06T09:01:45.775" v="5268" actId="478"/>
          <ac:spMkLst>
            <pc:docMk/>
            <pc:sldMk cId="2745428699" sldId="482"/>
            <ac:spMk id="3" creationId="{0BB3DC88-C74D-5988-F39E-707A006B3660}"/>
          </ac:spMkLst>
        </pc:spChg>
        <pc:spChg chg="del mod">
          <ac:chgData name="Luca Vazzola" userId="49f5fb14-4caf-42ae-aaab-d459c30725e4" providerId="ADAL" clId="{09AD3D4F-9F2B-4CE9-B4A1-0836AAC2F898}" dt="2023-06-03T08:52:27.233" v="1717"/>
          <ac:spMkLst>
            <pc:docMk/>
            <pc:sldMk cId="2745428699" sldId="482"/>
            <ac:spMk id="3" creationId="{633D8063-4330-EBB9-5F3B-9BFE0E8A5020}"/>
          </ac:spMkLst>
        </pc:spChg>
        <pc:spChg chg="add mod">
          <ac:chgData name="Luca Vazzola" userId="49f5fb14-4caf-42ae-aaab-d459c30725e4" providerId="ADAL" clId="{09AD3D4F-9F2B-4CE9-B4A1-0836AAC2F898}" dt="2023-06-06T09:01:46.128" v="5269"/>
          <ac:spMkLst>
            <pc:docMk/>
            <pc:sldMk cId="2745428699" sldId="482"/>
            <ac:spMk id="5" creationId="{6BFE90A0-AF4C-0956-66BF-2827E3E66781}"/>
          </ac:spMkLst>
        </pc:spChg>
        <pc:spChg chg="add mod">
          <ac:chgData name="Luca Vazzola" userId="49f5fb14-4caf-42ae-aaab-d459c30725e4" providerId="ADAL" clId="{09AD3D4F-9F2B-4CE9-B4A1-0836AAC2F898}" dt="2023-06-03T18:36:24.848" v="3936" actId="20577"/>
          <ac:spMkLst>
            <pc:docMk/>
            <pc:sldMk cId="2745428699" sldId="482"/>
            <ac:spMk id="7" creationId="{EB095B8A-568D-62F8-FE08-5911F99FBAFD}"/>
          </ac:spMkLst>
        </pc:spChg>
        <pc:spChg chg="add mod">
          <ac:chgData name="Luca Vazzola" userId="49f5fb14-4caf-42ae-aaab-d459c30725e4" providerId="ADAL" clId="{09AD3D4F-9F2B-4CE9-B4A1-0836AAC2F898}" dt="2023-06-06T09:31:10.762" v="5397" actId="1076"/>
          <ac:spMkLst>
            <pc:docMk/>
            <pc:sldMk cId="2745428699" sldId="482"/>
            <ac:spMk id="8" creationId="{2EF7A583-2192-489E-5436-DF746995DA71}"/>
          </ac:spMkLst>
        </pc:spChg>
        <pc:spChg chg="add del mod">
          <ac:chgData name="Luca Vazzola" userId="49f5fb14-4caf-42ae-aaab-d459c30725e4" providerId="ADAL" clId="{09AD3D4F-9F2B-4CE9-B4A1-0836AAC2F898}" dt="2023-06-03T09:02:24.979" v="1761" actId="478"/>
          <ac:spMkLst>
            <pc:docMk/>
            <pc:sldMk cId="2745428699" sldId="482"/>
            <ac:spMk id="9" creationId="{42CCC301-B79B-45CE-BC3E-E7798274DF7F}"/>
          </ac:spMkLst>
        </pc:spChg>
        <pc:spChg chg="add mod">
          <ac:chgData name="Luca Vazzola" userId="49f5fb14-4caf-42ae-aaab-d459c30725e4" providerId="ADAL" clId="{09AD3D4F-9F2B-4CE9-B4A1-0836AAC2F898}" dt="2023-06-06T09:31:02.644" v="5396" actId="113"/>
          <ac:spMkLst>
            <pc:docMk/>
            <pc:sldMk cId="2745428699" sldId="482"/>
            <ac:spMk id="12" creationId="{A5EE391A-E8E1-AF4F-2AC4-E4E5E0C4A30A}"/>
          </ac:spMkLst>
        </pc:spChg>
        <pc:picChg chg="add mod">
          <ac:chgData name="Luca Vazzola" userId="49f5fb14-4caf-42ae-aaab-d459c30725e4" providerId="ADAL" clId="{09AD3D4F-9F2B-4CE9-B4A1-0836AAC2F898}" dt="2023-06-03T09:03:09.822" v="1770" actId="1076"/>
          <ac:picMkLst>
            <pc:docMk/>
            <pc:sldMk cId="2745428699" sldId="482"/>
            <ac:picMk id="4" creationId="{09AB9100-1F69-8DA8-8CCD-E0C45A4BDF2B}"/>
          </ac:picMkLst>
        </pc:picChg>
        <pc:picChg chg="add del mod">
          <ac:chgData name="Luca Vazzola" userId="49f5fb14-4caf-42ae-aaab-d459c30725e4" providerId="ADAL" clId="{09AD3D4F-9F2B-4CE9-B4A1-0836AAC2F898}" dt="2023-06-03T08:55:19.789" v="1730" actId="478"/>
          <ac:picMkLst>
            <pc:docMk/>
            <pc:sldMk cId="2745428699" sldId="482"/>
            <ac:picMk id="5" creationId="{BF984778-0DB0-6626-CBE5-CAF305E376A7}"/>
          </ac:picMkLst>
        </pc:picChg>
        <pc:picChg chg="add del mod">
          <ac:chgData name="Luca Vazzola" userId="49f5fb14-4caf-42ae-aaab-d459c30725e4" providerId="ADAL" clId="{09AD3D4F-9F2B-4CE9-B4A1-0836AAC2F898}" dt="2023-06-03T08:55:18.676" v="1729" actId="478"/>
          <ac:picMkLst>
            <pc:docMk/>
            <pc:sldMk cId="2745428699" sldId="482"/>
            <ac:picMk id="6" creationId="{E7049ED8-214A-EBD5-7894-02F76DC5CB9C}"/>
          </ac:picMkLst>
        </pc:picChg>
        <pc:picChg chg="add mod modCrop">
          <ac:chgData name="Luca Vazzola" userId="49f5fb14-4caf-42ae-aaab-d459c30725e4" providerId="ADAL" clId="{09AD3D4F-9F2B-4CE9-B4A1-0836AAC2F898}" dt="2023-06-03T09:03:04.590" v="1769" actId="1076"/>
          <ac:picMkLst>
            <pc:docMk/>
            <pc:sldMk cId="2745428699" sldId="482"/>
            <ac:picMk id="11" creationId="{350DD334-1F6E-7274-5371-AFE3958B65A6}"/>
          </ac:picMkLst>
        </pc:picChg>
      </pc:sldChg>
      <pc:sldChg chg="addSp delSp modSp new mod">
        <pc:chgData name="Luca Vazzola" userId="49f5fb14-4caf-42ae-aaab-d459c30725e4" providerId="ADAL" clId="{09AD3D4F-9F2B-4CE9-B4A1-0836AAC2F898}" dt="2023-06-06T09:31:51.856" v="5403" actId="1076"/>
        <pc:sldMkLst>
          <pc:docMk/>
          <pc:sldMk cId="152788445" sldId="483"/>
        </pc:sldMkLst>
        <pc:spChg chg="mod">
          <ac:chgData name="Luca Vazzola" userId="49f5fb14-4caf-42ae-aaab-d459c30725e4" providerId="ADAL" clId="{09AD3D4F-9F2B-4CE9-B4A1-0836AAC2F898}" dt="2023-06-03T09:05:38.154" v="1843" actId="403"/>
          <ac:spMkLst>
            <pc:docMk/>
            <pc:sldMk cId="152788445" sldId="483"/>
            <ac:spMk id="2" creationId="{28D86A7C-2383-B3F6-E781-23F8D36E9A57}"/>
          </ac:spMkLst>
        </pc:spChg>
        <pc:spChg chg="add del mod">
          <ac:chgData name="Luca Vazzola" userId="49f5fb14-4caf-42ae-aaab-d459c30725e4" providerId="ADAL" clId="{09AD3D4F-9F2B-4CE9-B4A1-0836AAC2F898}" dt="2023-06-06T09:01:50.567" v="5270" actId="478"/>
          <ac:spMkLst>
            <pc:docMk/>
            <pc:sldMk cId="152788445" sldId="483"/>
            <ac:spMk id="3" creationId="{99124ED6-375B-4F50-0CDE-115F0A3822D8}"/>
          </ac:spMkLst>
        </pc:spChg>
        <pc:spChg chg="del">
          <ac:chgData name="Luca Vazzola" userId="49f5fb14-4caf-42ae-aaab-d459c30725e4" providerId="ADAL" clId="{09AD3D4F-9F2B-4CE9-B4A1-0836AAC2F898}" dt="2023-06-03T09:08:30.852" v="1844"/>
          <ac:spMkLst>
            <pc:docMk/>
            <pc:sldMk cId="152788445" sldId="483"/>
            <ac:spMk id="3" creationId="{F4FB526E-E1DE-61E3-ED14-C47C5936E495}"/>
          </ac:spMkLst>
        </pc:spChg>
        <pc:spChg chg="add mod">
          <ac:chgData name="Luca Vazzola" userId="49f5fb14-4caf-42ae-aaab-d459c30725e4" providerId="ADAL" clId="{09AD3D4F-9F2B-4CE9-B4A1-0836AAC2F898}" dt="2023-06-06T09:31:51.856" v="5403" actId="1076"/>
          <ac:spMkLst>
            <pc:docMk/>
            <pc:sldMk cId="152788445" sldId="483"/>
            <ac:spMk id="6" creationId="{6390C459-DC34-F222-3458-F58C61AF784D}"/>
          </ac:spMkLst>
        </pc:spChg>
        <pc:spChg chg="add mod">
          <ac:chgData name="Luca Vazzola" userId="49f5fb14-4caf-42ae-aaab-d459c30725e4" providerId="ADAL" clId="{09AD3D4F-9F2B-4CE9-B4A1-0836AAC2F898}" dt="2023-06-06T09:31:48.599" v="5402" actId="1076"/>
          <ac:spMkLst>
            <pc:docMk/>
            <pc:sldMk cId="152788445" sldId="483"/>
            <ac:spMk id="7" creationId="{F9AC6610-3827-8DEC-DCD1-0A56546B0F5A}"/>
          </ac:spMkLst>
        </pc:spChg>
        <pc:spChg chg="add mod">
          <ac:chgData name="Luca Vazzola" userId="49f5fb14-4caf-42ae-aaab-d459c30725e4" providerId="ADAL" clId="{09AD3D4F-9F2B-4CE9-B4A1-0836AAC2F898}" dt="2023-06-06T09:01:50.961" v="5271"/>
          <ac:spMkLst>
            <pc:docMk/>
            <pc:sldMk cId="152788445" sldId="483"/>
            <ac:spMk id="8" creationId="{C7C2E15F-4FC4-396B-1B96-8758E7ECE667}"/>
          </ac:spMkLst>
        </pc:spChg>
        <pc:picChg chg="add mod">
          <ac:chgData name="Luca Vazzola" userId="49f5fb14-4caf-42ae-aaab-d459c30725e4" providerId="ADAL" clId="{09AD3D4F-9F2B-4CE9-B4A1-0836AAC2F898}" dt="2023-06-03T09:11:00.374" v="1882" actId="1076"/>
          <ac:picMkLst>
            <pc:docMk/>
            <pc:sldMk cId="152788445" sldId="483"/>
            <ac:picMk id="4" creationId="{7EDA45C1-0EC1-1ED7-4293-313BF9A4C921}"/>
          </ac:picMkLst>
        </pc:picChg>
        <pc:picChg chg="add mod">
          <ac:chgData name="Luca Vazzola" userId="49f5fb14-4caf-42ae-aaab-d459c30725e4" providerId="ADAL" clId="{09AD3D4F-9F2B-4CE9-B4A1-0836AAC2F898}" dt="2023-06-03T09:11:10.847" v="1889" actId="1036"/>
          <ac:picMkLst>
            <pc:docMk/>
            <pc:sldMk cId="152788445" sldId="483"/>
            <ac:picMk id="5" creationId="{7B477D95-1AC3-AAEC-177E-EEA0AAED2C09}"/>
          </ac:picMkLst>
        </pc:picChg>
      </pc:sldChg>
      <pc:sldChg chg="addSp delSp modSp add mod modAnim">
        <pc:chgData name="Luca Vazzola" userId="49f5fb14-4caf-42ae-aaab-d459c30725e4" providerId="ADAL" clId="{09AD3D4F-9F2B-4CE9-B4A1-0836AAC2F898}" dt="2023-06-06T09:02:15.596" v="5280"/>
        <pc:sldMkLst>
          <pc:docMk/>
          <pc:sldMk cId="2676029510" sldId="484"/>
        </pc:sldMkLst>
        <pc:spChg chg="del mod">
          <ac:chgData name="Luca Vazzola" userId="49f5fb14-4caf-42ae-aaab-d459c30725e4" providerId="ADAL" clId="{09AD3D4F-9F2B-4CE9-B4A1-0836AAC2F898}" dt="2023-06-03T18:42:00.770" v="3972" actId="478"/>
          <ac:spMkLst>
            <pc:docMk/>
            <pc:sldMk cId="2676029510" sldId="484"/>
            <ac:spMk id="3" creationId="{219D70DC-ABC3-11C1-22EF-3297DCE2507F}"/>
          </ac:spMkLst>
        </pc:spChg>
        <pc:spChg chg="add del mod">
          <ac:chgData name="Luca Vazzola" userId="49f5fb14-4caf-42ae-aaab-d459c30725e4" providerId="ADAL" clId="{09AD3D4F-9F2B-4CE9-B4A1-0836AAC2F898}" dt="2023-06-06T09:02:15.312" v="5279" actId="478"/>
          <ac:spMkLst>
            <pc:docMk/>
            <pc:sldMk cId="2676029510" sldId="484"/>
            <ac:spMk id="3" creationId="{CD3EDE75-493F-D03B-DB54-1853F9D6B642}"/>
          </ac:spMkLst>
        </pc:spChg>
        <pc:spChg chg="add mod">
          <ac:chgData name="Luca Vazzola" userId="49f5fb14-4caf-42ae-aaab-d459c30725e4" providerId="ADAL" clId="{09AD3D4F-9F2B-4CE9-B4A1-0836AAC2F898}" dt="2023-06-06T09:02:15.596" v="5280"/>
          <ac:spMkLst>
            <pc:docMk/>
            <pc:sldMk cId="2676029510" sldId="484"/>
            <ac:spMk id="5" creationId="{3140231B-76CF-52A5-8714-CFFE56F56F94}"/>
          </ac:spMkLst>
        </pc:spChg>
        <pc:spChg chg="add del mod">
          <ac:chgData name="Luca Vazzola" userId="49f5fb14-4caf-42ae-aaab-d459c30725e4" providerId="ADAL" clId="{09AD3D4F-9F2B-4CE9-B4A1-0836AAC2F898}" dt="2023-06-03T18:42:08.344" v="3973" actId="478"/>
          <ac:spMkLst>
            <pc:docMk/>
            <pc:sldMk cId="2676029510" sldId="484"/>
            <ac:spMk id="6" creationId="{1ECA9EEF-7389-A334-D124-21892E88DBDB}"/>
          </ac:spMkLst>
        </pc:spChg>
        <pc:picChg chg="add mod">
          <ac:chgData name="Luca Vazzola" userId="49f5fb14-4caf-42ae-aaab-d459c30725e4" providerId="ADAL" clId="{09AD3D4F-9F2B-4CE9-B4A1-0836AAC2F898}" dt="2023-06-03T18:43:15.950" v="3986" actId="1076"/>
          <ac:picMkLst>
            <pc:docMk/>
            <pc:sldMk cId="2676029510" sldId="484"/>
            <ac:picMk id="4" creationId="{9B9F0001-A15E-3F04-EAF6-6145299CF341}"/>
          </ac:picMkLst>
        </pc:picChg>
        <pc:picChg chg="add mod">
          <ac:chgData name="Luca Vazzola" userId="49f5fb14-4caf-42ae-aaab-d459c30725e4" providerId="ADAL" clId="{09AD3D4F-9F2B-4CE9-B4A1-0836AAC2F898}" dt="2023-06-03T18:43:17.781" v="3987" actId="1076"/>
          <ac:picMkLst>
            <pc:docMk/>
            <pc:sldMk cId="2676029510" sldId="484"/>
            <ac:picMk id="7" creationId="{D809CCC3-5B08-5AB9-8B0B-5176AEDB765A}"/>
          </ac:picMkLst>
        </pc:picChg>
      </pc:sldChg>
      <pc:sldChg chg="modSp add del mod">
        <pc:chgData name="Luca Vazzola" userId="49f5fb14-4caf-42ae-aaab-d459c30725e4" providerId="ADAL" clId="{09AD3D4F-9F2B-4CE9-B4A1-0836AAC2F898}" dt="2023-06-03T18:43:28.798" v="3988" actId="47"/>
        <pc:sldMkLst>
          <pc:docMk/>
          <pc:sldMk cId="1561535832" sldId="485"/>
        </pc:sldMkLst>
        <pc:spChg chg="mod">
          <ac:chgData name="Luca Vazzola" userId="49f5fb14-4caf-42ae-aaab-d459c30725e4" providerId="ADAL" clId="{09AD3D4F-9F2B-4CE9-B4A1-0836AAC2F898}" dt="2023-06-03T09:38:55.619" v="2228" actId="20577"/>
          <ac:spMkLst>
            <pc:docMk/>
            <pc:sldMk cId="1561535832" sldId="485"/>
            <ac:spMk id="2" creationId="{6CDCF8CB-2EE9-E5A3-EC96-0AB5940D5C92}"/>
          </ac:spMkLst>
        </pc:spChg>
        <pc:spChg chg="mod">
          <ac:chgData name="Luca Vazzola" userId="49f5fb14-4caf-42ae-aaab-d459c30725e4" providerId="ADAL" clId="{09AD3D4F-9F2B-4CE9-B4A1-0836AAC2F898}" dt="2023-06-03T09:39:02.581" v="2236" actId="20577"/>
          <ac:spMkLst>
            <pc:docMk/>
            <pc:sldMk cId="1561535832" sldId="485"/>
            <ac:spMk id="3" creationId="{219D70DC-ABC3-11C1-22EF-3297DCE2507F}"/>
          </ac:spMkLst>
        </pc:spChg>
      </pc:sldChg>
      <pc:sldChg chg="addSp delSp modSp new mod">
        <pc:chgData name="Luca Vazzola" userId="49f5fb14-4caf-42ae-aaab-d459c30725e4" providerId="ADAL" clId="{09AD3D4F-9F2B-4CE9-B4A1-0836AAC2F898}" dt="2023-06-06T09:02:19.799" v="5282"/>
        <pc:sldMkLst>
          <pc:docMk/>
          <pc:sldMk cId="2444726551" sldId="486"/>
        </pc:sldMkLst>
        <pc:spChg chg="mod">
          <ac:chgData name="Luca Vazzola" userId="49f5fb14-4caf-42ae-aaab-d459c30725e4" providerId="ADAL" clId="{09AD3D4F-9F2B-4CE9-B4A1-0836AAC2F898}" dt="2023-06-03T09:47:09.825" v="2289" actId="2711"/>
          <ac:spMkLst>
            <pc:docMk/>
            <pc:sldMk cId="2444726551" sldId="486"/>
            <ac:spMk id="2" creationId="{84C3B229-FB8A-8146-E91C-CA57BB4F612D}"/>
          </ac:spMkLst>
        </pc:spChg>
        <pc:spChg chg="del">
          <ac:chgData name="Luca Vazzola" userId="49f5fb14-4caf-42ae-aaab-d459c30725e4" providerId="ADAL" clId="{09AD3D4F-9F2B-4CE9-B4A1-0836AAC2F898}" dt="2023-06-03T09:48:26.349" v="2290"/>
          <ac:spMkLst>
            <pc:docMk/>
            <pc:sldMk cId="2444726551" sldId="486"/>
            <ac:spMk id="3" creationId="{7E5EA5FD-9AE0-C4DF-13B5-C9FB92DC353D}"/>
          </ac:spMkLst>
        </pc:spChg>
        <pc:spChg chg="add mod">
          <ac:chgData name="Luca Vazzola" userId="49f5fb14-4caf-42ae-aaab-d459c30725e4" providerId="ADAL" clId="{09AD3D4F-9F2B-4CE9-B4A1-0836AAC2F898}" dt="2023-06-03T18:43:56.611" v="3989"/>
          <ac:spMkLst>
            <pc:docMk/>
            <pc:sldMk cId="2444726551" sldId="486"/>
            <ac:spMk id="4" creationId="{172C2E4F-A4AC-EEF1-E6A0-32346672A848}"/>
          </ac:spMkLst>
        </pc:spChg>
        <pc:spChg chg="add mod">
          <ac:chgData name="Luca Vazzola" userId="49f5fb14-4caf-42ae-aaab-d459c30725e4" providerId="ADAL" clId="{09AD3D4F-9F2B-4CE9-B4A1-0836AAC2F898}" dt="2023-06-03T09:58:39.116" v="2360" actId="20577"/>
          <ac:spMkLst>
            <pc:docMk/>
            <pc:sldMk cId="2444726551" sldId="486"/>
            <ac:spMk id="10" creationId="{3DDA1EEA-5205-ADE1-7EA2-6542FA929F04}"/>
          </ac:spMkLst>
        </pc:spChg>
        <pc:spChg chg="add mod">
          <ac:chgData name="Luca Vazzola" userId="49f5fb14-4caf-42ae-aaab-d459c30725e4" providerId="ADAL" clId="{09AD3D4F-9F2B-4CE9-B4A1-0836AAC2F898}" dt="2023-06-03T09:58:53.699" v="2364" actId="20577"/>
          <ac:spMkLst>
            <pc:docMk/>
            <pc:sldMk cId="2444726551" sldId="486"/>
            <ac:spMk id="11" creationId="{8163AACE-0C28-A199-8BAF-CAFD87401157}"/>
          </ac:spMkLst>
        </pc:spChg>
        <pc:spChg chg="add del mod">
          <ac:chgData name="Luca Vazzola" userId="49f5fb14-4caf-42ae-aaab-d459c30725e4" providerId="ADAL" clId="{09AD3D4F-9F2B-4CE9-B4A1-0836AAC2F898}" dt="2023-06-06T09:02:19.595" v="5281" actId="478"/>
          <ac:spMkLst>
            <pc:docMk/>
            <pc:sldMk cId="2444726551" sldId="486"/>
            <ac:spMk id="16" creationId="{D8BFE806-CB68-A98B-394C-12E36DB914D0}"/>
          </ac:spMkLst>
        </pc:spChg>
        <pc:spChg chg="add mod">
          <ac:chgData name="Luca Vazzola" userId="49f5fb14-4caf-42ae-aaab-d459c30725e4" providerId="ADAL" clId="{09AD3D4F-9F2B-4CE9-B4A1-0836AAC2F898}" dt="2023-06-06T09:02:19.799" v="5282"/>
          <ac:spMkLst>
            <pc:docMk/>
            <pc:sldMk cId="2444726551" sldId="486"/>
            <ac:spMk id="17" creationId="{2937ECA6-32B2-580D-FB89-B04F924881B9}"/>
          </ac:spMkLst>
        </pc:spChg>
        <pc:picChg chg="add del mod">
          <ac:chgData name="Luca Vazzola" userId="49f5fb14-4caf-42ae-aaab-d459c30725e4" providerId="ADAL" clId="{09AD3D4F-9F2B-4CE9-B4A1-0836AAC2F898}" dt="2023-06-03T09:53:08.006" v="2300" actId="478"/>
          <ac:picMkLst>
            <pc:docMk/>
            <pc:sldMk cId="2444726551" sldId="486"/>
            <ac:picMk id="5" creationId="{1B3501B1-30F3-C7E6-A94B-B9A4F6241B51}"/>
          </ac:picMkLst>
        </pc:picChg>
        <pc:picChg chg="add mod">
          <ac:chgData name="Luca Vazzola" userId="49f5fb14-4caf-42ae-aaab-d459c30725e4" providerId="ADAL" clId="{09AD3D4F-9F2B-4CE9-B4A1-0836AAC2F898}" dt="2023-06-06T07:12:08.637" v="4531" actId="1036"/>
          <ac:picMkLst>
            <pc:docMk/>
            <pc:sldMk cId="2444726551" sldId="486"/>
            <ac:picMk id="5" creationId="{4826DC73-3559-0267-582E-1125165E6FB3}"/>
          </ac:picMkLst>
        </pc:picChg>
        <pc:picChg chg="add del mod modCrop">
          <ac:chgData name="Luca Vazzola" userId="49f5fb14-4caf-42ae-aaab-d459c30725e4" providerId="ADAL" clId="{09AD3D4F-9F2B-4CE9-B4A1-0836AAC2F898}" dt="2023-06-06T07:08:47.918" v="4508" actId="478"/>
          <ac:picMkLst>
            <pc:docMk/>
            <pc:sldMk cId="2444726551" sldId="486"/>
            <ac:picMk id="6" creationId="{288E9A76-8F46-47BF-3F46-F7FA62817EEC}"/>
          </ac:picMkLst>
        </pc:picChg>
        <pc:picChg chg="add del mod modCrop">
          <ac:chgData name="Luca Vazzola" userId="49f5fb14-4caf-42ae-aaab-d459c30725e4" providerId="ADAL" clId="{09AD3D4F-9F2B-4CE9-B4A1-0836AAC2F898}" dt="2023-06-06T07:08:51.434" v="4509" actId="478"/>
          <ac:picMkLst>
            <pc:docMk/>
            <pc:sldMk cId="2444726551" sldId="486"/>
            <ac:picMk id="7" creationId="{A14176F5-ACF0-4736-709D-839A50B882AB}"/>
          </ac:picMkLst>
        </pc:picChg>
        <pc:picChg chg="add del mod modCrop">
          <ac:chgData name="Luca Vazzola" userId="49f5fb14-4caf-42ae-aaab-d459c30725e4" providerId="ADAL" clId="{09AD3D4F-9F2B-4CE9-B4A1-0836AAC2F898}" dt="2023-06-06T07:08:53.164" v="4510" actId="478"/>
          <ac:picMkLst>
            <pc:docMk/>
            <pc:sldMk cId="2444726551" sldId="486"/>
            <ac:picMk id="8" creationId="{3DDE3C64-746F-74BF-07E3-565BDDF1CF54}"/>
          </ac:picMkLst>
        </pc:picChg>
        <pc:picChg chg="add mod">
          <ac:chgData name="Luca Vazzola" userId="49f5fb14-4caf-42ae-aaab-d459c30725e4" providerId="ADAL" clId="{09AD3D4F-9F2B-4CE9-B4A1-0836AAC2F898}" dt="2023-06-06T07:12:11.385" v="4534" actId="1036"/>
          <ac:picMkLst>
            <pc:docMk/>
            <pc:sldMk cId="2444726551" sldId="486"/>
            <ac:picMk id="9" creationId="{DC8C041E-132C-464B-B921-7FFA0D82A507}"/>
          </ac:picMkLst>
        </pc:picChg>
        <pc:picChg chg="add mod modCrop">
          <ac:chgData name="Luca Vazzola" userId="49f5fb14-4caf-42ae-aaab-d459c30725e4" providerId="ADAL" clId="{09AD3D4F-9F2B-4CE9-B4A1-0836AAC2F898}" dt="2023-06-06T07:12:15.403" v="4536" actId="1036"/>
          <ac:picMkLst>
            <pc:docMk/>
            <pc:sldMk cId="2444726551" sldId="486"/>
            <ac:picMk id="13" creationId="{D58C650C-A7C0-29EA-AB1E-BBE08A7980E3}"/>
          </ac:picMkLst>
        </pc:picChg>
        <pc:picChg chg="add mod modCrop">
          <ac:chgData name="Luca Vazzola" userId="49f5fb14-4caf-42ae-aaab-d459c30725e4" providerId="ADAL" clId="{09AD3D4F-9F2B-4CE9-B4A1-0836AAC2F898}" dt="2023-06-06T07:12:17.171" v="4538" actId="1036"/>
          <ac:picMkLst>
            <pc:docMk/>
            <pc:sldMk cId="2444726551" sldId="486"/>
            <ac:picMk id="15" creationId="{6B8627C7-8599-5E60-1F6A-FD30884E6827}"/>
          </ac:picMkLst>
        </pc:picChg>
      </pc:sldChg>
      <pc:sldChg chg="addSp delSp modSp add mod modAnim">
        <pc:chgData name="Luca Vazzola" userId="49f5fb14-4caf-42ae-aaab-d459c30725e4" providerId="ADAL" clId="{09AD3D4F-9F2B-4CE9-B4A1-0836AAC2F898}" dt="2023-06-06T09:02:27.332" v="5286"/>
        <pc:sldMkLst>
          <pc:docMk/>
          <pc:sldMk cId="3513473741" sldId="487"/>
        </pc:sldMkLst>
        <pc:spChg chg="mod">
          <ac:chgData name="Luca Vazzola" userId="49f5fb14-4caf-42ae-aaab-d459c30725e4" providerId="ADAL" clId="{09AD3D4F-9F2B-4CE9-B4A1-0836AAC2F898}" dt="2023-06-03T10:01:49.726" v="2414" actId="20577"/>
          <ac:spMkLst>
            <pc:docMk/>
            <pc:sldMk cId="3513473741" sldId="487"/>
            <ac:spMk id="2" creationId="{6CDCF8CB-2EE9-E5A3-EC96-0AB5940D5C92}"/>
          </ac:spMkLst>
        </pc:spChg>
        <pc:spChg chg="del mod">
          <ac:chgData name="Luca Vazzola" userId="49f5fb14-4caf-42ae-aaab-d459c30725e4" providerId="ADAL" clId="{09AD3D4F-9F2B-4CE9-B4A1-0836AAC2F898}" dt="2023-06-03T18:44:37.832" v="3992" actId="478"/>
          <ac:spMkLst>
            <pc:docMk/>
            <pc:sldMk cId="3513473741" sldId="487"/>
            <ac:spMk id="3" creationId="{219D70DC-ABC3-11C1-22EF-3297DCE2507F}"/>
          </ac:spMkLst>
        </pc:spChg>
        <pc:spChg chg="add del mod">
          <ac:chgData name="Luca Vazzola" userId="49f5fb14-4caf-42ae-aaab-d459c30725e4" providerId="ADAL" clId="{09AD3D4F-9F2B-4CE9-B4A1-0836AAC2F898}" dt="2023-06-06T09:02:27.155" v="5285" actId="478"/>
          <ac:spMkLst>
            <pc:docMk/>
            <pc:sldMk cId="3513473741" sldId="487"/>
            <ac:spMk id="3" creationId="{8A0BCAEC-BA71-F45D-8FBE-ACA47A4C2065}"/>
          </ac:spMkLst>
        </pc:spChg>
        <pc:spChg chg="add mod">
          <ac:chgData name="Luca Vazzola" userId="49f5fb14-4caf-42ae-aaab-d459c30725e4" providerId="ADAL" clId="{09AD3D4F-9F2B-4CE9-B4A1-0836AAC2F898}" dt="2023-06-06T09:02:27.332" v="5286"/>
          <ac:spMkLst>
            <pc:docMk/>
            <pc:sldMk cId="3513473741" sldId="487"/>
            <ac:spMk id="6" creationId="{25D303E3-62A1-C18C-1CF1-909E62A141DA}"/>
          </ac:spMkLst>
        </pc:spChg>
        <pc:picChg chg="add mod">
          <ac:chgData name="Luca Vazzola" userId="49f5fb14-4caf-42ae-aaab-d459c30725e4" providerId="ADAL" clId="{09AD3D4F-9F2B-4CE9-B4A1-0836AAC2F898}" dt="2023-06-03T18:45:34.669" v="4005" actId="1076"/>
          <ac:picMkLst>
            <pc:docMk/>
            <pc:sldMk cId="3513473741" sldId="487"/>
            <ac:picMk id="4" creationId="{AAECB72B-ACD1-1E72-5C3A-594D38567D30}"/>
          </ac:picMkLst>
        </pc:picChg>
        <pc:picChg chg="add mod">
          <ac:chgData name="Luca Vazzola" userId="49f5fb14-4caf-42ae-aaab-d459c30725e4" providerId="ADAL" clId="{09AD3D4F-9F2B-4CE9-B4A1-0836AAC2F898}" dt="2023-06-03T18:45:15.262" v="4001" actId="1076"/>
          <ac:picMkLst>
            <pc:docMk/>
            <pc:sldMk cId="3513473741" sldId="487"/>
            <ac:picMk id="5" creationId="{AD6113A4-4084-56E9-3164-EEA873963D84}"/>
          </ac:picMkLst>
        </pc:picChg>
      </pc:sldChg>
      <pc:sldChg chg="addSp delSp modSp add mod">
        <pc:chgData name="Luca Vazzola" userId="49f5fb14-4caf-42ae-aaab-d459c30725e4" providerId="ADAL" clId="{09AD3D4F-9F2B-4CE9-B4A1-0836AAC2F898}" dt="2023-06-06T09:02:23.653" v="5284"/>
        <pc:sldMkLst>
          <pc:docMk/>
          <pc:sldMk cId="3571897658" sldId="488"/>
        </pc:sldMkLst>
        <pc:spChg chg="mod">
          <ac:chgData name="Luca Vazzola" userId="49f5fb14-4caf-42ae-aaab-d459c30725e4" providerId="ADAL" clId="{09AD3D4F-9F2B-4CE9-B4A1-0836AAC2F898}" dt="2023-06-03T10:00:05.723" v="2387" actId="20577"/>
          <ac:spMkLst>
            <pc:docMk/>
            <pc:sldMk cId="3571897658" sldId="488"/>
            <ac:spMk id="2" creationId="{6CDCF8CB-2EE9-E5A3-EC96-0AB5940D5C92}"/>
          </ac:spMkLst>
        </pc:spChg>
        <pc:spChg chg="add mod">
          <ac:chgData name="Luca Vazzola" userId="49f5fb14-4caf-42ae-aaab-d459c30725e4" providerId="ADAL" clId="{09AD3D4F-9F2B-4CE9-B4A1-0836AAC2F898}" dt="2023-06-03T10:01:10.772" v="2395" actId="1076"/>
          <ac:spMkLst>
            <pc:docMk/>
            <pc:sldMk cId="3571897658" sldId="488"/>
            <ac:spMk id="3" creationId="{2F1D8DE8-EFEA-6786-4E7A-1E6C6BDF3612}"/>
          </ac:spMkLst>
        </pc:spChg>
        <pc:spChg chg="mod">
          <ac:chgData name="Luca Vazzola" userId="49f5fb14-4caf-42ae-aaab-d459c30725e4" providerId="ADAL" clId="{09AD3D4F-9F2B-4CE9-B4A1-0836AAC2F898}" dt="2023-06-04T08:44:47.321" v="4140" actId="20577"/>
          <ac:spMkLst>
            <pc:docMk/>
            <pc:sldMk cId="3571897658" sldId="488"/>
            <ac:spMk id="6" creationId="{55EB1469-03FD-09FF-4180-3F6D313569E7}"/>
          </ac:spMkLst>
        </pc:spChg>
        <pc:spChg chg="mod">
          <ac:chgData name="Luca Vazzola" userId="49f5fb14-4caf-42ae-aaab-d459c30725e4" providerId="ADAL" clId="{09AD3D4F-9F2B-4CE9-B4A1-0836AAC2F898}" dt="2023-06-06T07:24:09.939" v="4636" actId="1076"/>
          <ac:spMkLst>
            <pc:docMk/>
            <pc:sldMk cId="3571897658" sldId="488"/>
            <ac:spMk id="7" creationId="{E9D73345-90EE-38AF-420C-2B67AE0E83C1}"/>
          </ac:spMkLst>
        </pc:spChg>
        <pc:spChg chg="del">
          <ac:chgData name="Luca Vazzola" userId="49f5fb14-4caf-42ae-aaab-d459c30725e4" providerId="ADAL" clId="{09AD3D4F-9F2B-4CE9-B4A1-0836AAC2F898}" dt="2023-06-03T10:00:14.543" v="2388" actId="478"/>
          <ac:spMkLst>
            <pc:docMk/>
            <pc:sldMk cId="3571897658" sldId="488"/>
            <ac:spMk id="8" creationId="{628DA04B-BD46-AF3C-0525-7A13BFBE70D8}"/>
          </ac:spMkLst>
        </pc:spChg>
        <pc:spChg chg="add del mod">
          <ac:chgData name="Luca Vazzola" userId="49f5fb14-4caf-42ae-aaab-d459c30725e4" providerId="ADAL" clId="{09AD3D4F-9F2B-4CE9-B4A1-0836AAC2F898}" dt="2023-06-06T09:02:23.449" v="5283" actId="478"/>
          <ac:spMkLst>
            <pc:docMk/>
            <pc:sldMk cId="3571897658" sldId="488"/>
            <ac:spMk id="14" creationId="{489D77B3-7619-3FB7-A42B-A4316B782CFC}"/>
          </ac:spMkLst>
        </pc:spChg>
        <pc:spChg chg="add mod">
          <ac:chgData name="Luca Vazzola" userId="49f5fb14-4caf-42ae-aaab-d459c30725e4" providerId="ADAL" clId="{09AD3D4F-9F2B-4CE9-B4A1-0836AAC2F898}" dt="2023-06-06T09:02:23.653" v="5284"/>
          <ac:spMkLst>
            <pc:docMk/>
            <pc:sldMk cId="3571897658" sldId="488"/>
            <ac:spMk id="15" creationId="{C3CA737E-02A1-7153-B2AD-DF26D94172F9}"/>
          </ac:spMkLst>
        </pc:spChg>
        <pc:picChg chg="add del mod modCrop">
          <ac:chgData name="Luca Vazzola" userId="49f5fb14-4caf-42ae-aaab-d459c30725e4" providerId="ADAL" clId="{09AD3D4F-9F2B-4CE9-B4A1-0836AAC2F898}" dt="2023-06-06T07:22:03.405" v="4603" actId="478"/>
          <ac:picMkLst>
            <pc:docMk/>
            <pc:sldMk cId="3571897658" sldId="488"/>
            <ac:picMk id="5" creationId="{080BE9E5-4C0D-A0BC-460D-DA1277F563AF}"/>
          </ac:picMkLst>
        </pc:picChg>
        <pc:picChg chg="add del mod modCrop">
          <ac:chgData name="Luca Vazzola" userId="49f5fb14-4caf-42ae-aaab-d459c30725e4" providerId="ADAL" clId="{09AD3D4F-9F2B-4CE9-B4A1-0836AAC2F898}" dt="2023-06-06T07:20:35.517" v="4580" actId="21"/>
          <ac:picMkLst>
            <pc:docMk/>
            <pc:sldMk cId="3571897658" sldId="488"/>
            <ac:picMk id="9" creationId="{E1B827E5-16EA-51B1-632E-EF344C5B97F4}"/>
          </ac:picMkLst>
        </pc:picChg>
        <pc:picChg chg="add mod modCrop">
          <ac:chgData name="Luca Vazzola" userId="49f5fb14-4caf-42ae-aaab-d459c30725e4" providerId="ADAL" clId="{09AD3D4F-9F2B-4CE9-B4A1-0836AAC2F898}" dt="2023-06-06T07:24:05.078" v="4635" actId="1036"/>
          <ac:picMkLst>
            <pc:docMk/>
            <pc:sldMk cId="3571897658" sldId="488"/>
            <ac:picMk id="11" creationId="{DAA27A61-FB72-131B-CD63-44E17F3D3D43}"/>
          </ac:picMkLst>
        </pc:picChg>
        <pc:picChg chg="add mod modCrop">
          <ac:chgData name="Luca Vazzola" userId="49f5fb14-4caf-42ae-aaab-d459c30725e4" providerId="ADAL" clId="{09AD3D4F-9F2B-4CE9-B4A1-0836AAC2F898}" dt="2023-06-06T07:24:00.696" v="4633" actId="1036"/>
          <ac:picMkLst>
            <pc:docMk/>
            <pc:sldMk cId="3571897658" sldId="488"/>
            <ac:picMk id="13" creationId="{EBAC5FED-0D32-4053-1163-E327BA92D4E1}"/>
          </ac:picMkLst>
        </pc:picChg>
      </pc:sldChg>
      <pc:sldChg chg="modSp add del mod">
        <pc:chgData name="Luca Vazzola" userId="49f5fb14-4caf-42ae-aaab-d459c30725e4" providerId="ADAL" clId="{09AD3D4F-9F2B-4CE9-B4A1-0836AAC2F898}" dt="2023-06-03T18:45:47.092" v="4006" actId="47"/>
        <pc:sldMkLst>
          <pc:docMk/>
          <pc:sldMk cId="3597271298" sldId="489"/>
        </pc:sldMkLst>
        <pc:spChg chg="mod">
          <ac:chgData name="Luca Vazzola" userId="49f5fb14-4caf-42ae-aaab-d459c30725e4" providerId="ADAL" clId="{09AD3D4F-9F2B-4CE9-B4A1-0836AAC2F898}" dt="2023-06-03T10:02:08.397" v="2423" actId="20577"/>
          <ac:spMkLst>
            <pc:docMk/>
            <pc:sldMk cId="3597271298" sldId="489"/>
            <ac:spMk id="3" creationId="{219D70DC-ABC3-11C1-22EF-3297DCE2507F}"/>
          </ac:spMkLst>
        </pc:spChg>
      </pc:sldChg>
      <pc:sldChg chg="addSp delSp modSp add mod">
        <pc:chgData name="Luca Vazzola" userId="49f5fb14-4caf-42ae-aaab-d459c30725e4" providerId="ADAL" clId="{09AD3D4F-9F2B-4CE9-B4A1-0836AAC2F898}" dt="2023-06-06T09:02:30.807" v="5288"/>
        <pc:sldMkLst>
          <pc:docMk/>
          <pc:sldMk cId="894316635" sldId="490"/>
        </pc:sldMkLst>
        <pc:spChg chg="mod">
          <ac:chgData name="Luca Vazzola" userId="49f5fb14-4caf-42ae-aaab-d459c30725e4" providerId="ADAL" clId="{09AD3D4F-9F2B-4CE9-B4A1-0836AAC2F898}" dt="2023-06-03T10:02:29.327" v="2429" actId="20577"/>
          <ac:spMkLst>
            <pc:docMk/>
            <pc:sldMk cId="894316635" sldId="490"/>
            <ac:spMk id="2" creationId="{6CDCF8CB-2EE9-E5A3-EC96-0AB5940D5C92}"/>
          </ac:spMkLst>
        </pc:spChg>
        <pc:spChg chg="del mod">
          <ac:chgData name="Luca Vazzola" userId="49f5fb14-4caf-42ae-aaab-d459c30725e4" providerId="ADAL" clId="{09AD3D4F-9F2B-4CE9-B4A1-0836AAC2F898}" dt="2023-06-03T10:04:29.026" v="2431" actId="931"/>
          <ac:spMkLst>
            <pc:docMk/>
            <pc:sldMk cId="894316635" sldId="490"/>
            <ac:spMk id="3" creationId="{219D70DC-ABC3-11C1-22EF-3297DCE2507F}"/>
          </ac:spMkLst>
        </pc:spChg>
        <pc:spChg chg="add mod">
          <ac:chgData name="Luca Vazzola" userId="49f5fb14-4caf-42ae-aaab-d459c30725e4" providerId="ADAL" clId="{09AD3D4F-9F2B-4CE9-B4A1-0836AAC2F898}" dt="2023-06-03T16:17:59.379" v="3105" actId="1076"/>
          <ac:spMkLst>
            <pc:docMk/>
            <pc:sldMk cId="894316635" sldId="490"/>
            <ac:spMk id="3" creationId="{6A107D49-89AE-3CDB-668C-00DE088B4090}"/>
          </ac:spMkLst>
        </pc:spChg>
        <pc:spChg chg="add del mod">
          <ac:chgData name="Luca Vazzola" userId="49f5fb14-4caf-42ae-aaab-d459c30725e4" providerId="ADAL" clId="{09AD3D4F-9F2B-4CE9-B4A1-0836AAC2F898}" dt="2023-06-06T09:02:30.570" v="5287" actId="478"/>
          <ac:spMkLst>
            <pc:docMk/>
            <pc:sldMk cId="894316635" sldId="490"/>
            <ac:spMk id="4" creationId="{02679CC5-F023-B5A4-ED0C-17D9B0E5AD0B}"/>
          </ac:spMkLst>
        </pc:spChg>
        <pc:spChg chg="add mod">
          <ac:chgData name="Luca Vazzola" userId="49f5fb14-4caf-42ae-aaab-d459c30725e4" providerId="ADAL" clId="{09AD3D4F-9F2B-4CE9-B4A1-0836AAC2F898}" dt="2023-06-03T16:18:05.850" v="3121" actId="1035"/>
          <ac:spMkLst>
            <pc:docMk/>
            <pc:sldMk cId="894316635" sldId="490"/>
            <ac:spMk id="6" creationId="{1555EF37-2B0C-94F5-FC2A-1945C4DD68BC}"/>
          </ac:spMkLst>
        </pc:spChg>
        <pc:spChg chg="add mod">
          <ac:chgData name="Luca Vazzola" userId="49f5fb14-4caf-42ae-aaab-d459c30725e4" providerId="ADAL" clId="{09AD3D4F-9F2B-4CE9-B4A1-0836AAC2F898}" dt="2023-06-06T09:02:30.807" v="5288"/>
          <ac:spMkLst>
            <pc:docMk/>
            <pc:sldMk cId="894316635" sldId="490"/>
            <ac:spMk id="7" creationId="{352D3A31-4D97-6796-245E-4D2836C7EA77}"/>
          </ac:spMkLst>
        </pc:spChg>
        <pc:spChg chg="add mod">
          <ac:chgData name="Luca Vazzola" userId="49f5fb14-4caf-42ae-aaab-d459c30725e4" providerId="ADAL" clId="{09AD3D4F-9F2B-4CE9-B4A1-0836AAC2F898}" dt="2023-06-03T16:16:56.908" v="3090" actId="1076"/>
          <ac:spMkLst>
            <pc:docMk/>
            <pc:sldMk cId="894316635" sldId="490"/>
            <ac:spMk id="8" creationId="{D0422F20-DEE0-CDC8-DD7D-E7ABCB36F19C}"/>
          </ac:spMkLst>
        </pc:spChg>
        <pc:spChg chg="add del mod">
          <ac:chgData name="Luca Vazzola" userId="49f5fb14-4caf-42ae-aaab-d459c30725e4" providerId="ADAL" clId="{09AD3D4F-9F2B-4CE9-B4A1-0836AAC2F898}" dt="2023-06-03T16:16:51.346" v="3089" actId="478"/>
          <ac:spMkLst>
            <pc:docMk/>
            <pc:sldMk cId="894316635" sldId="490"/>
            <ac:spMk id="9" creationId="{63655203-16CE-2F78-3A36-E8910D2FB3D1}"/>
          </ac:spMkLst>
        </pc:spChg>
        <pc:spChg chg="add mod">
          <ac:chgData name="Luca Vazzola" userId="49f5fb14-4caf-42ae-aaab-d459c30725e4" providerId="ADAL" clId="{09AD3D4F-9F2B-4CE9-B4A1-0836AAC2F898}" dt="2023-06-03T16:17:07.873" v="3092" actId="1076"/>
          <ac:spMkLst>
            <pc:docMk/>
            <pc:sldMk cId="894316635" sldId="490"/>
            <ac:spMk id="10" creationId="{B6E362EC-E0D2-1851-F051-1595F6C06715}"/>
          </ac:spMkLst>
        </pc:spChg>
        <pc:spChg chg="add mod">
          <ac:chgData name="Luca Vazzola" userId="49f5fb14-4caf-42ae-aaab-d459c30725e4" providerId="ADAL" clId="{09AD3D4F-9F2B-4CE9-B4A1-0836AAC2F898}" dt="2023-06-03T13:36:56.647" v="2655" actId="20577"/>
          <ac:spMkLst>
            <pc:docMk/>
            <pc:sldMk cId="894316635" sldId="490"/>
            <ac:spMk id="11" creationId="{FB96844C-D863-C10E-B530-34DD2F0AA9B7}"/>
          </ac:spMkLst>
        </pc:spChg>
        <pc:spChg chg="add del">
          <ac:chgData name="Luca Vazzola" userId="49f5fb14-4caf-42ae-aaab-d459c30725e4" providerId="ADAL" clId="{09AD3D4F-9F2B-4CE9-B4A1-0836AAC2F898}" dt="2023-06-03T16:12:40.230" v="3005" actId="22"/>
          <ac:spMkLst>
            <pc:docMk/>
            <pc:sldMk cId="894316635" sldId="490"/>
            <ac:spMk id="13" creationId="{6510F44B-D29A-FDFB-76B5-E7A930C9C5A6}"/>
          </ac:spMkLst>
        </pc:spChg>
        <pc:spChg chg="add mod">
          <ac:chgData name="Luca Vazzola" userId="49f5fb14-4caf-42ae-aaab-d459c30725e4" providerId="ADAL" clId="{09AD3D4F-9F2B-4CE9-B4A1-0836AAC2F898}" dt="2023-06-03T17:11:55.504" v="3510" actId="20577"/>
          <ac:spMkLst>
            <pc:docMk/>
            <pc:sldMk cId="894316635" sldId="490"/>
            <ac:spMk id="14" creationId="{154CF8EA-A9F5-FC14-B56E-8DB1BE5FCD3B}"/>
          </ac:spMkLst>
        </pc:spChg>
        <pc:spChg chg="add del mod">
          <ac:chgData name="Luca Vazzola" userId="49f5fb14-4caf-42ae-aaab-d459c30725e4" providerId="ADAL" clId="{09AD3D4F-9F2B-4CE9-B4A1-0836AAC2F898}" dt="2023-06-03T17:10:20.264" v="3471"/>
          <ac:spMkLst>
            <pc:docMk/>
            <pc:sldMk cId="894316635" sldId="490"/>
            <ac:spMk id="15" creationId="{D2F2C149-101D-CBC5-E1E7-EE0E245D9DD2}"/>
          </ac:spMkLst>
        </pc:spChg>
        <pc:picChg chg="add mod modCrop">
          <ac:chgData name="Luca Vazzola" userId="49f5fb14-4caf-42ae-aaab-d459c30725e4" providerId="ADAL" clId="{09AD3D4F-9F2B-4CE9-B4A1-0836AAC2F898}" dt="2023-06-03T16:18:16.511" v="3137" actId="1035"/>
          <ac:picMkLst>
            <pc:docMk/>
            <pc:sldMk cId="894316635" sldId="490"/>
            <ac:picMk id="5" creationId="{D71FC659-B56C-7DE6-8C31-C22E3D5589DC}"/>
          </ac:picMkLst>
        </pc:picChg>
      </pc:sldChg>
      <pc:sldChg chg="addSp delSp modSp add mod">
        <pc:chgData name="Luca Vazzola" userId="49f5fb14-4caf-42ae-aaab-d459c30725e4" providerId="ADAL" clId="{09AD3D4F-9F2B-4CE9-B4A1-0836AAC2F898}" dt="2023-06-06T09:02:35.340" v="5290"/>
        <pc:sldMkLst>
          <pc:docMk/>
          <pc:sldMk cId="2379708107" sldId="491"/>
        </pc:sldMkLst>
        <pc:spChg chg="mod">
          <ac:chgData name="Luca Vazzola" userId="49f5fb14-4caf-42ae-aaab-d459c30725e4" providerId="ADAL" clId="{09AD3D4F-9F2B-4CE9-B4A1-0836AAC2F898}" dt="2023-06-03T13:45:26.430" v="2691" actId="20577"/>
          <ac:spMkLst>
            <pc:docMk/>
            <pc:sldMk cId="2379708107" sldId="491"/>
            <ac:spMk id="2" creationId="{6CDCF8CB-2EE9-E5A3-EC96-0AB5940D5C92}"/>
          </ac:spMkLst>
        </pc:spChg>
        <pc:spChg chg="add mod">
          <ac:chgData name="Luca Vazzola" userId="49f5fb14-4caf-42ae-aaab-d459c30725e4" providerId="ADAL" clId="{09AD3D4F-9F2B-4CE9-B4A1-0836AAC2F898}" dt="2023-06-04T08:44:32.076" v="4130" actId="113"/>
          <ac:spMkLst>
            <pc:docMk/>
            <pc:sldMk cId="2379708107" sldId="491"/>
            <ac:spMk id="3" creationId="{1B62B485-84C9-9C85-F150-91B64D92B53F}"/>
          </ac:spMkLst>
        </pc:spChg>
        <pc:spChg chg="mod">
          <ac:chgData name="Luca Vazzola" userId="49f5fb14-4caf-42ae-aaab-d459c30725e4" providerId="ADAL" clId="{09AD3D4F-9F2B-4CE9-B4A1-0836AAC2F898}" dt="2023-06-03T13:45:50.324" v="2702" actId="1076"/>
          <ac:spMkLst>
            <pc:docMk/>
            <pc:sldMk cId="2379708107" sldId="491"/>
            <ac:spMk id="6" creationId="{55EB1469-03FD-09FF-4180-3F6D313569E7}"/>
          </ac:spMkLst>
        </pc:spChg>
        <pc:spChg chg="mod">
          <ac:chgData name="Luca Vazzola" userId="49f5fb14-4caf-42ae-aaab-d459c30725e4" providerId="ADAL" clId="{09AD3D4F-9F2B-4CE9-B4A1-0836AAC2F898}" dt="2023-06-06T07:20:25.997" v="4576" actId="1076"/>
          <ac:spMkLst>
            <pc:docMk/>
            <pc:sldMk cId="2379708107" sldId="491"/>
            <ac:spMk id="7" creationId="{E9D73345-90EE-38AF-420C-2B67AE0E83C1}"/>
          </ac:spMkLst>
        </pc:spChg>
        <pc:spChg chg="del mod">
          <ac:chgData name="Luca Vazzola" userId="49f5fb14-4caf-42ae-aaab-d459c30725e4" providerId="ADAL" clId="{09AD3D4F-9F2B-4CE9-B4A1-0836AAC2F898}" dt="2023-06-03T13:45:47.329" v="2701"/>
          <ac:spMkLst>
            <pc:docMk/>
            <pc:sldMk cId="2379708107" sldId="491"/>
            <ac:spMk id="8" creationId="{628DA04B-BD46-AF3C-0525-7A13BFBE70D8}"/>
          </ac:spMkLst>
        </pc:spChg>
        <pc:spChg chg="add del mod">
          <ac:chgData name="Luca Vazzola" userId="49f5fb14-4caf-42ae-aaab-d459c30725e4" providerId="ADAL" clId="{09AD3D4F-9F2B-4CE9-B4A1-0836AAC2F898}" dt="2023-06-06T09:02:35.160" v="5289" actId="478"/>
          <ac:spMkLst>
            <pc:docMk/>
            <pc:sldMk cId="2379708107" sldId="491"/>
            <ac:spMk id="10" creationId="{4234EDD2-BD0C-72E3-B4E7-32B1DB4EC07F}"/>
          </ac:spMkLst>
        </pc:spChg>
        <pc:spChg chg="add mod">
          <ac:chgData name="Luca Vazzola" userId="49f5fb14-4caf-42ae-aaab-d459c30725e4" providerId="ADAL" clId="{09AD3D4F-9F2B-4CE9-B4A1-0836AAC2F898}" dt="2023-06-06T09:02:35.340" v="5290"/>
          <ac:spMkLst>
            <pc:docMk/>
            <pc:sldMk cId="2379708107" sldId="491"/>
            <ac:spMk id="11" creationId="{6AA5392C-F4C7-CE21-7B08-DFF8B31CEE6F}"/>
          </ac:spMkLst>
        </pc:spChg>
        <pc:picChg chg="add del mod">
          <ac:chgData name="Luca Vazzola" userId="49f5fb14-4caf-42ae-aaab-d459c30725e4" providerId="ADAL" clId="{09AD3D4F-9F2B-4CE9-B4A1-0836AAC2F898}" dt="2023-06-06T07:20:27.174" v="4578"/>
          <ac:picMkLst>
            <pc:docMk/>
            <pc:sldMk cId="2379708107" sldId="491"/>
            <ac:picMk id="4" creationId="{8B4052D2-31C3-ACA2-8202-D00FF6393AE8}"/>
          </ac:picMkLst>
        </pc:picChg>
        <pc:picChg chg="add mod">
          <ac:chgData name="Luca Vazzola" userId="49f5fb14-4caf-42ae-aaab-d459c30725e4" providerId="ADAL" clId="{09AD3D4F-9F2B-4CE9-B4A1-0836AAC2F898}" dt="2023-06-06T07:27:52.269" v="4651" actId="1076"/>
          <ac:picMkLst>
            <pc:docMk/>
            <pc:sldMk cId="2379708107" sldId="491"/>
            <ac:picMk id="5" creationId="{7E19AD5D-ED1E-BA8F-60F9-7A24DAF4074B}"/>
          </ac:picMkLst>
        </pc:picChg>
        <pc:picChg chg="add mod modCrop">
          <ac:chgData name="Luca Vazzola" userId="49f5fb14-4caf-42ae-aaab-d459c30725e4" providerId="ADAL" clId="{09AD3D4F-9F2B-4CE9-B4A1-0836AAC2F898}" dt="2023-06-06T07:27:55.431" v="4652" actId="1076"/>
          <ac:picMkLst>
            <pc:docMk/>
            <pc:sldMk cId="2379708107" sldId="491"/>
            <ac:picMk id="9" creationId="{074D6E2B-633F-B9B7-E1EC-FBD77069E59C}"/>
          </ac:picMkLst>
        </pc:picChg>
      </pc:sldChg>
      <pc:sldChg chg="addSp delSp modSp new del mod ord">
        <pc:chgData name="Luca Vazzola" userId="49f5fb14-4caf-42ae-aaab-d459c30725e4" providerId="ADAL" clId="{09AD3D4F-9F2B-4CE9-B4A1-0836AAC2F898}" dt="2023-06-03T18:46:13.233" v="4007" actId="47"/>
        <pc:sldMkLst>
          <pc:docMk/>
          <pc:sldMk cId="1369632184" sldId="492"/>
        </pc:sldMkLst>
        <pc:spChg chg="mod">
          <ac:chgData name="Luca Vazzola" userId="49f5fb14-4caf-42ae-aaab-d459c30725e4" providerId="ADAL" clId="{09AD3D4F-9F2B-4CE9-B4A1-0836AAC2F898}" dt="2023-06-03T16:21:26.526" v="3205" actId="2711"/>
          <ac:spMkLst>
            <pc:docMk/>
            <pc:sldMk cId="1369632184" sldId="492"/>
            <ac:spMk id="2" creationId="{5E0D137A-ED6B-C5C9-A1AB-A0CBC6315003}"/>
          </ac:spMkLst>
        </pc:spChg>
        <pc:spChg chg="del mod">
          <ac:chgData name="Luca Vazzola" userId="49f5fb14-4caf-42ae-aaab-d459c30725e4" providerId="ADAL" clId="{09AD3D4F-9F2B-4CE9-B4A1-0836AAC2F898}" dt="2023-06-03T16:25:30.529" v="3211" actId="478"/>
          <ac:spMkLst>
            <pc:docMk/>
            <pc:sldMk cId="1369632184" sldId="492"/>
            <ac:spMk id="3" creationId="{980BA04C-8022-E977-502A-EE27A4A7EB2E}"/>
          </ac:spMkLst>
        </pc:spChg>
        <pc:spChg chg="add mod">
          <ac:chgData name="Luca Vazzola" userId="49f5fb14-4caf-42ae-aaab-d459c30725e4" providerId="ADAL" clId="{09AD3D4F-9F2B-4CE9-B4A1-0836AAC2F898}" dt="2023-06-03T16:26:17.011" v="3246" actId="20577"/>
          <ac:spMkLst>
            <pc:docMk/>
            <pc:sldMk cId="1369632184" sldId="492"/>
            <ac:spMk id="4" creationId="{D9E5E0D5-8FE8-90FC-F5DA-A42D2B0764A7}"/>
          </ac:spMkLst>
        </pc:spChg>
        <pc:spChg chg="add del">
          <ac:chgData name="Luca Vazzola" userId="49f5fb14-4caf-42ae-aaab-d459c30725e4" providerId="ADAL" clId="{09AD3D4F-9F2B-4CE9-B4A1-0836AAC2F898}" dt="2023-06-03T16:26:41.742" v="3248" actId="22"/>
          <ac:spMkLst>
            <pc:docMk/>
            <pc:sldMk cId="1369632184" sldId="492"/>
            <ac:spMk id="6" creationId="{56353806-0E15-583B-12DE-42F6C16DA412}"/>
          </ac:spMkLst>
        </pc:spChg>
      </pc:sldChg>
      <pc:sldChg chg="addSp delSp modSp mod">
        <pc:chgData name="Luca Vazzola" userId="49f5fb14-4caf-42ae-aaab-d459c30725e4" providerId="ADAL" clId="{09AD3D4F-9F2B-4CE9-B4A1-0836AAC2F898}" dt="2023-06-06T09:00:40.658" v="5243"/>
        <pc:sldMkLst>
          <pc:docMk/>
          <pc:sldMk cId="1082830566" sldId="493"/>
        </pc:sldMkLst>
        <pc:spChg chg="del mod">
          <ac:chgData name="Luca Vazzola" userId="49f5fb14-4caf-42ae-aaab-d459c30725e4" providerId="ADAL" clId="{09AD3D4F-9F2B-4CE9-B4A1-0836AAC2F898}" dt="2023-06-06T08:28:22.370" v="5012" actId="478"/>
          <ac:spMkLst>
            <pc:docMk/>
            <pc:sldMk cId="1082830566" sldId="493"/>
            <ac:spMk id="2" creationId="{28D86A7C-2383-B3F6-E781-23F8D36E9A57}"/>
          </ac:spMkLst>
        </pc:spChg>
        <pc:spChg chg="add del mod">
          <ac:chgData name="Luca Vazzola" userId="49f5fb14-4caf-42ae-aaab-d459c30725e4" providerId="ADAL" clId="{09AD3D4F-9F2B-4CE9-B4A1-0836AAC2F898}" dt="2023-06-06T08:54:42.976" v="5216" actId="1076"/>
          <ac:spMkLst>
            <pc:docMk/>
            <pc:sldMk cId="1082830566" sldId="493"/>
            <ac:spMk id="3" creationId="{2F0EF0D9-1573-561E-6631-0E141DBB821D}"/>
          </ac:spMkLst>
        </pc:spChg>
        <pc:spChg chg="add mod">
          <ac:chgData name="Luca Vazzola" userId="49f5fb14-4caf-42ae-aaab-d459c30725e4" providerId="ADAL" clId="{09AD3D4F-9F2B-4CE9-B4A1-0836AAC2F898}" dt="2023-06-06T08:54:31.628" v="5214" actId="1076"/>
          <ac:spMkLst>
            <pc:docMk/>
            <pc:sldMk cId="1082830566" sldId="493"/>
            <ac:spMk id="4" creationId="{716AAA5B-297B-54AA-0F42-FC2977BF986E}"/>
          </ac:spMkLst>
        </pc:spChg>
        <pc:spChg chg="add mod">
          <ac:chgData name="Luca Vazzola" userId="49f5fb14-4caf-42ae-aaab-d459c30725e4" providerId="ADAL" clId="{09AD3D4F-9F2B-4CE9-B4A1-0836AAC2F898}" dt="2023-06-06T08:54:49.002" v="5217" actId="1076"/>
          <ac:spMkLst>
            <pc:docMk/>
            <pc:sldMk cId="1082830566" sldId="493"/>
            <ac:spMk id="5" creationId="{5F8D8ABB-88AC-DC5D-41EE-7DD34EE66C72}"/>
          </ac:spMkLst>
        </pc:spChg>
        <pc:spChg chg="mod">
          <ac:chgData name="Luca Vazzola" userId="49f5fb14-4caf-42ae-aaab-d459c30725e4" providerId="ADAL" clId="{09AD3D4F-9F2B-4CE9-B4A1-0836AAC2F898}" dt="2023-06-06T08:54:34.276" v="5215" actId="1076"/>
          <ac:spMkLst>
            <pc:docMk/>
            <pc:sldMk cId="1082830566" sldId="493"/>
            <ac:spMk id="6" creationId="{6390C459-DC34-F222-3458-F58C61AF784D}"/>
          </ac:spMkLst>
        </pc:spChg>
        <pc:spChg chg="mod">
          <ac:chgData name="Luca Vazzola" userId="49f5fb14-4caf-42ae-aaab-d459c30725e4" providerId="ADAL" clId="{09AD3D4F-9F2B-4CE9-B4A1-0836AAC2F898}" dt="2023-06-06T08:46:48.606" v="5102" actId="113"/>
          <ac:spMkLst>
            <pc:docMk/>
            <pc:sldMk cId="1082830566" sldId="493"/>
            <ac:spMk id="7" creationId="{F9AC6610-3827-8DEC-DCD1-0A56546B0F5A}"/>
          </ac:spMkLst>
        </pc:spChg>
        <pc:spChg chg="add del mod">
          <ac:chgData name="Luca Vazzola" userId="49f5fb14-4caf-42ae-aaab-d459c30725e4" providerId="ADAL" clId="{09AD3D4F-9F2B-4CE9-B4A1-0836AAC2F898}" dt="2023-06-06T09:00:40.325" v="5242" actId="478"/>
          <ac:spMkLst>
            <pc:docMk/>
            <pc:sldMk cId="1082830566" sldId="493"/>
            <ac:spMk id="8" creationId="{B141E5FB-F14E-E9F6-1DFB-47E96F77965B}"/>
          </ac:spMkLst>
        </pc:spChg>
        <pc:spChg chg="add mod">
          <ac:chgData name="Luca Vazzola" userId="49f5fb14-4caf-42ae-aaab-d459c30725e4" providerId="ADAL" clId="{09AD3D4F-9F2B-4CE9-B4A1-0836AAC2F898}" dt="2023-06-06T08:28:37.603" v="5034" actId="2711"/>
          <ac:spMkLst>
            <pc:docMk/>
            <pc:sldMk cId="1082830566" sldId="493"/>
            <ac:spMk id="11" creationId="{D3205A34-342B-FC45-203B-6DA65B743763}"/>
          </ac:spMkLst>
        </pc:spChg>
        <pc:spChg chg="add del">
          <ac:chgData name="Luca Vazzola" userId="49f5fb14-4caf-42ae-aaab-d459c30725e4" providerId="ADAL" clId="{09AD3D4F-9F2B-4CE9-B4A1-0836AAC2F898}" dt="2023-06-06T08:53:38.727" v="5205" actId="22"/>
          <ac:spMkLst>
            <pc:docMk/>
            <pc:sldMk cId="1082830566" sldId="493"/>
            <ac:spMk id="14" creationId="{AF3D5CEB-76EA-8606-5C32-56176DDB9C4B}"/>
          </ac:spMkLst>
        </pc:spChg>
        <pc:spChg chg="add mod">
          <ac:chgData name="Luca Vazzola" userId="49f5fb14-4caf-42ae-aaab-d459c30725e4" providerId="ADAL" clId="{09AD3D4F-9F2B-4CE9-B4A1-0836AAC2F898}" dt="2023-06-06T09:00:40.658" v="5243"/>
          <ac:spMkLst>
            <pc:docMk/>
            <pc:sldMk cId="1082830566" sldId="493"/>
            <ac:spMk id="15" creationId="{08A1103E-C621-7D1F-A711-90007A2B98E6}"/>
          </ac:spMkLst>
        </pc:spChg>
        <pc:picChg chg="mod">
          <ac:chgData name="Luca Vazzola" userId="49f5fb14-4caf-42ae-aaab-d459c30725e4" providerId="ADAL" clId="{09AD3D4F-9F2B-4CE9-B4A1-0836AAC2F898}" dt="2023-06-04T08:34:06.353" v="4100" actId="1076"/>
          <ac:picMkLst>
            <pc:docMk/>
            <pc:sldMk cId="1082830566" sldId="493"/>
            <ac:picMk id="10" creationId="{29591C89-478B-A2DC-0828-BE04D585603A}"/>
          </ac:picMkLst>
        </pc:picChg>
        <pc:picChg chg="mod">
          <ac:chgData name="Luca Vazzola" userId="49f5fb14-4caf-42ae-aaab-d459c30725e4" providerId="ADAL" clId="{09AD3D4F-9F2B-4CE9-B4A1-0836AAC2F898}" dt="2023-06-04T08:33:54.336" v="4098" actId="1076"/>
          <ac:picMkLst>
            <pc:docMk/>
            <pc:sldMk cId="1082830566" sldId="493"/>
            <ac:picMk id="12" creationId="{3122FFD3-27EE-1595-95E7-3A3CAA1D8AD4}"/>
          </ac:picMkLst>
        </pc:picChg>
      </pc:sldChg>
      <pc:sldChg chg="addSp delSp modSp mod">
        <pc:chgData name="Luca Vazzola" userId="49f5fb14-4caf-42ae-aaab-d459c30725e4" providerId="ADAL" clId="{09AD3D4F-9F2B-4CE9-B4A1-0836AAC2F898}" dt="2023-06-06T09:08:04.810" v="5342" actId="1076"/>
        <pc:sldMkLst>
          <pc:docMk/>
          <pc:sldMk cId="3070473828" sldId="494"/>
        </pc:sldMkLst>
        <pc:spChg chg="add del mod">
          <ac:chgData name="Luca Vazzola" userId="49f5fb14-4caf-42ae-aaab-d459c30725e4" providerId="ADAL" clId="{09AD3D4F-9F2B-4CE9-B4A1-0836AAC2F898}" dt="2023-06-06T09:00:47.365" v="5246" actId="478"/>
          <ac:spMkLst>
            <pc:docMk/>
            <pc:sldMk cId="3070473828" sldId="494"/>
            <ac:spMk id="3" creationId="{696238B2-1FBF-424D-7432-9EDD05D7E3AA}"/>
          </ac:spMkLst>
        </pc:spChg>
        <pc:spChg chg="add mod">
          <ac:chgData name="Luca Vazzola" userId="49f5fb14-4caf-42ae-aaab-d459c30725e4" providerId="ADAL" clId="{09AD3D4F-9F2B-4CE9-B4A1-0836AAC2F898}" dt="2023-06-06T09:00:47.694" v="5247"/>
          <ac:spMkLst>
            <pc:docMk/>
            <pc:sldMk cId="3070473828" sldId="494"/>
            <ac:spMk id="5" creationId="{DAD71107-DE71-7DA3-2216-9ED7A611438C}"/>
          </ac:spMkLst>
        </pc:spChg>
        <pc:spChg chg="mod">
          <ac:chgData name="Luca Vazzola" userId="49f5fb14-4caf-42ae-aaab-d459c30725e4" providerId="ADAL" clId="{09AD3D4F-9F2B-4CE9-B4A1-0836AAC2F898}" dt="2023-06-06T09:07:59.323" v="5341" actId="1076"/>
          <ac:spMkLst>
            <pc:docMk/>
            <pc:sldMk cId="3070473828" sldId="494"/>
            <ac:spMk id="6" creationId="{55EB1469-03FD-09FF-4180-3F6D313569E7}"/>
          </ac:spMkLst>
        </pc:spChg>
        <pc:spChg chg="mod">
          <ac:chgData name="Luca Vazzola" userId="49f5fb14-4caf-42ae-aaab-d459c30725e4" providerId="ADAL" clId="{09AD3D4F-9F2B-4CE9-B4A1-0836AAC2F898}" dt="2023-06-06T09:08:04.810" v="5342" actId="1076"/>
          <ac:spMkLst>
            <pc:docMk/>
            <pc:sldMk cId="3070473828" sldId="494"/>
            <ac:spMk id="7" creationId="{E9D73345-90EE-38AF-420C-2B67AE0E83C1}"/>
          </ac:spMkLst>
        </pc:spChg>
        <pc:spChg chg="mod">
          <ac:chgData name="Luca Vazzola" userId="49f5fb14-4caf-42ae-aaab-d459c30725e4" providerId="ADAL" clId="{09AD3D4F-9F2B-4CE9-B4A1-0836AAC2F898}" dt="2023-06-06T09:06:00.746" v="5331" actId="113"/>
          <ac:spMkLst>
            <pc:docMk/>
            <pc:sldMk cId="3070473828" sldId="494"/>
            <ac:spMk id="8" creationId="{628DA04B-BD46-AF3C-0525-7A13BFBE70D8}"/>
          </ac:spMkLst>
        </pc:spChg>
        <pc:picChg chg="mod">
          <ac:chgData name="Luca Vazzola" userId="49f5fb14-4caf-42ae-aaab-d459c30725e4" providerId="ADAL" clId="{09AD3D4F-9F2B-4CE9-B4A1-0836AAC2F898}" dt="2023-06-06T09:06:41.333" v="5340" actId="14100"/>
          <ac:picMkLst>
            <pc:docMk/>
            <pc:sldMk cId="3070473828" sldId="494"/>
            <ac:picMk id="9" creationId="{2E5B36E7-B989-DCC3-D062-4421979DDCE3}"/>
          </ac:picMkLst>
        </pc:picChg>
      </pc:sldChg>
      <pc:sldChg chg="addSp delSp modSp mod">
        <pc:chgData name="Luca Vazzola" userId="49f5fb14-4caf-42ae-aaab-d459c30725e4" providerId="ADAL" clId="{09AD3D4F-9F2B-4CE9-B4A1-0836AAC2F898}" dt="2023-06-06T09:00:50.724" v="5249"/>
        <pc:sldMkLst>
          <pc:docMk/>
          <pc:sldMk cId="2469435564" sldId="495"/>
        </pc:sldMkLst>
        <pc:spChg chg="add del mod">
          <ac:chgData name="Luca Vazzola" userId="49f5fb14-4caf-42ae-aaab-d459c30725e4" providerId="ADAL" clId="{09AD3D4F-9F2B-4CE9-B4A1-0836AAC2F898}" dt="2023-06-06T09:00:50.444" v="5248" actId="478"/>
          <ac:spMkLst>
            <pc:docMk/>
            <pc:sldMk cId="2469435564" sldId="495"/>
            <ac:spMk id="3" creationId="{EA9FD8D4-1A72-56A4-5398-F4D8A0548D75}"/>
          </ac:spMkLst>
        </pc:spChg>
        <pc:spChg chg="add mod">
          <ac:chgData name="Luca Vazzola" userId="49f5fb14-4caf-42ae-aaab-d459c30725e4" providerId="ADAL" clId="{09AD3D4F-9F2B-4CE9-B4A1-0836AAC2F898}" dt="2023-06-06T09:00:50.724" v="5249"/>
          <ac:spMkLst>
            <pc:docMk/>
            <pc:sldMk cId="2469435564" sldId="495"/>
            <ac:spMk id="4" creationId="{BC25B3B3-F058-868D-B370-4AA39FEFC09C}"/>
          </ac:spMkLst>
        </pc:spChg>
      </pc:sldChg>
      <pc:sldChg chg="addSp delSp modSp mod">
        <pc:chgData name="Luca Vazzola" userId="49f5fb14-4caf-42ae-aaab-d459c30725e4" providerId="ADAL" clId="{09AD3D4F-9F2B-4CE9-B4A1-0836AAC2F898}" dt="2023-06-06T09:10:31.705" v="5368" actId="1076"/>
        <pc:sldMkLst>
          <pc:docMk/>
          <pc:sldMk cId="460653849" sldId="496"/>
        </pc:sldMkLst>
        <pc:spChg chg="mod">
          <ac:chgData name="Luca Vazzola" userId="49f5fb14-4caf-42ae-aaab-d459c30725e4" providerId="ADAL" clId="{09AD3D4F-9F2B-4CE9-B4A1-0836AAC2F898}" dt="2023-06-06T09:09:17.719" v="5353" actId="1076"/>
          <ac:spMkLst>
            <pc:docMk/>
            <pc:sldMk cId="460653849" sldId="496"/>
            <ac:spMk id="3" creationId="{2F1D8DE8-EFEA-6786-4E7A-1E6C6BDF3612}"/>
          </ac:spMkLst>
        </pc:spChg>
        <pc:spChg chg="add del mod">
          <ac:chgData name="Luca Vazzola" userId="49f5fb14-4caf-42ae-aaab-d459c30725e4" providerId="ADAL" clId="{09AD3D4F-9F2B-4CE9-B4A1-0836AAC2F898}" dt="2023-06-06T09:00:54.048" v="5250" actId="478"/>
          <ac:spMkLst>
            <pc:docMk/>
            <pc:sldMk cId="460653849" sldId="496"/>
            <ac:spMk id="4" creationId="{EE91F23B-C59F-860F-681C-CDB56B7B2959}"/>
          </ac:spMkLst>
        </pc:spChg>
        <pc:spChg chg="mod">
          <ac:chgData name="Luca Vazzola" userId="49f5fb14-4caf-42ae-aaab-d459c30725e4" providerId="ADAL" clId="{09AD3D4F-9F2B-4CE9-B4A1-0836AAC2F898}" dt="2023-06-06T09:10:31.705" v="5368" actId="1076"/>
          <ac:spMkLst>
            <pc:docMk/>
            <pc:sldMk cId="460653849" sldId="496"/>
            <ac:spMk id="6" creationId="{55EB1469-03FD-09FF-4180-3F6D313569E7}"/>
          </ac:spMkLst>
        </pc:spChg>
        <pc:spChg chg="mod">
          <ac:chgData name="Luca Vazzola" userId="49f5fb14-4caf-42ae-aaab-d459c30725e4" providerId="ADAL" clId="{09AD3D4F-9F2B-4CE9-B4A1-0836AAC2F898}" dt="2023-06-06T09:10:17.905" v="5366" actId="1076"/>
          <ac:spMkLst>
            <pc:docMk/>
            <pc:sldMk cId="460653849" sldId="496"/>
            <ac:spMk id="7" creationId="{E9D73345-90EE-38AF-420C-2B67AE0E83C1}"/>
          </ac:spMkLst>
        </pc:spChg>
        <pc:spChg chg="add mod">
          <ac:chgData name="Luca Vazzola" userId="49f5fb14-4caf-42ae-aaab-d459c30725e4" providerId="ADAL" clId="{09AD3D4F-9F2B-4CE9-B4A1-0836AAC2F898}" dt="2023-06-06T09:00:54.352" v="5251"/>
          <ac:spMkLst>
            <pc:docMk/>
            <pc:sldMk cId="460653849" sldId="496"/>
            <ac:spMk id="8" creationId="{EE80266C-BC9B-9F23-2AF2-A3F35FC7DC55}"/>
          </ac:spMkLst>
        </pc:spChg>
        <pc:picChg chg="mod modCrop">
          <ac:chgData name="Luca Vazzola" userId="49f5fb14-4caf-42ae-aaab-d459c30725e4" providerId="ADAL" clId="{09AD3D4F-9F2B-4CE9-B4A1-0836AAC2F898}" dt="2023-06-06T09:10:09.508" v="5365" actId="1035"/>
          <ac:picMkLst>
            <pc:docMk/>
            <pc:sldMk cId="460653849" sldId="496"/>
            <ac:picMk id="5" creationId="{52116290-EEE4-6CFD-7C21-802A315749BA}"/>
          </ac:picMkLst>
        </pc:picChg>
        <pc:picChg chg="mod modCrop">
          <ac:chgData name="Luca Vazzola" userId="49f5fb14-4caf-42ae-aaab-d459c30725e4" providerId="ADAL" clId="{09AD3D4F-9F2B-4CE9-B4A1-0836AAC2F898}" dt="2023-06-06T09:09:58.242" v="5363" actId="732"/>
          <ac:picMkLst>
            <pc:docMk/>
            <pc:sldMk cId="460653849" sldId="496"/>
            <ac:picMk id="9" creationId="{940D6ACE-A6EC-A452-9A37-38CBD04A3A2A}"/>
          </ac:picMkLst>
        </pc:picChg>
      </pc:sldChg>
      <pc:sldChg chg="addSp delSp modSp mod">
        <pc:chgData name="Luca Vazzola" userId="49f5fb14-4caf-42ae-aaab-d459c30725e4" providerId="ADAL" clId="{09AD3D4F-9F2B-4CE9-B4A1-0836AAC2F898}" dt="2023-06-06T09:00:57.919" v="5253"/>
        <pc:sldMkLst>
          <pc:docMk/>
          <pc:sldMk cId="1935919548" sldId="497"/>
        </pc:sldMkLst>
        <pc:spChg chg="add del mod">
          <ac:chgData name="Luca Vazzola" userId="49f5fb14-4caf-42ae-aaab-d459c30725e4" providerId="ADAL" clId="{09AD3D4F-9F2B-4CE9-B4A1-0836AAC2F898}" dt="2023-06-06T09:00:57.587" v="5252" actId="478"/>
          <ac:spMkLst>
            <pc:docMk/>
            <pc:sldMk cId="1935919548" sldId="497"/>
            <ac:spMk id="4" creationId="{A9C9785B-99D5-AB91-045C-C7A7CCB91419}"/>
          </ac:spMkLst>
        </pc:spChg>
        <pc:spChg chg="add mod">
          <ac:chgData name="Luca Vazzola" userId="49f5fb14-4caf-42ae-aaab-d459c30725e4" providerId="ADAL" clId="{09AD3D4F-9F2B-4CE9-B4A1-0836AAC2F898}" dt="2023-06-06T09:00:57.919" v="5253"/>
          <ac:spMkLst>
            <pc:docMk/>
            <pc:sldMk cId="1935919548" sldId="497"/>
            <ac:spMk id="5" creationId="{125D316B-E1DA-5253-864B-58210FB0AEB0}"/>
          </ac:spMkLst>
        </pc:spChg>
      </pc:sldChg>
      <pc:sldChg chg="addSp delSp modSp mod">
        <pc:chgData name="Luca Vazzola" userId="49f5fb14-4caf-42ae-aaab-d459c30725e4" providerId="ADAL" clId="{09AD3D4F-9F2B-4CE9-B4A1-0836AAC2F898}" dt="2023-06-06T09:11:36.313" v="5376" actId="1076"/>
        <pc:sldMkLst>
          <pc:docMk/>
          <pc:sldMk cId="1552486733" sldId="498"/>
        </pc:sldMkLst>
        <pc:spChg chg="add del mod">
          <ac:chgData name="Luca Vazzola" userId="49f5fb14-4caf-42ae-aaab-d459c30725e4" providerId="ADAL" clId="{09AD3D4F-9F2B-4CE9-B4A1-0836AAC2F898}" dt="2023-06-06T09:01:01.008" v="5254" actId="478"/>
          <ac:spMkLst>
            <pc:docMk/>
            <pc:sldMk cId="1552486733" sldId="498"/>
            <ac:spMk id="4" creationId="{C619CDCD-1FF3-CA15-BD21-9D7B955437AE}"/>
          </ac:spMkLst>
        </pc:spChg>
        <pc:spChg chg="add mod">
          <ac:chgData name="Luca Vazzola" userId="49f5fb14-4caf-42ae-aaab-d459c30725e4" providerId="ADAL" clId="{09AD3D4F-9F2B-4CE9-B4A1-0836AAC2F898}" dt="2023-06-06T09:01:01.363" v="5255"/>
          <ac:spMkLst>
            <pc:docMk/>
            <pc:sldMk cId="1552486733" sldId="498"/>
            <ac:spMk id="5" creationId="{20D2EF52-B131-F373-14A0-92EFF55DCE28}"/>
          </ac:spMkLst>
        </pc:spChg>
        <pc:spChg chg="mod">
          <ac:chgData name="Luca Vazzola" userId="49f5fb14-4caf-42ae-aaab-d459c30725e4" providerId="ADAL" clId="{09AD3D4F-9F2B-4CE9-B4A1-0836AAC2F898}" dt="2023-06-06T09:11:36.313" v="5376" actId="1076"/>
          <ac:spMkLst>
            <pc:docMk/>
            <pc:sldMk cId="1552486733" sldId="498"/>
            <ac:spMk id="8" creationId="{D0422F20-DEE0-CDC8-DD7D-E7ABCB36F19C}"/>
          </ac:spMkLst>
        </pc:spChg>
        <pc:spChg chg="mod">
          <ac:chgData name="Luca Vazzola" userId="49f5fb14-4caf-42ae-aaab-d459c30725e4" providerId="ADAL" clId="{09AD3D4F-9F2B-4CE9-B4A1-0836AAC2F898}" dt="2023-06-06T09:11:33.382" v="5375" actId="1076"/>
          <ac:spMkLst>
            <pc:docMk/>
            <pc:sldMk cId="1552486733" sldId="498"/>
            <ac:spMk id="10" creationId="{B6E362EC-E0D2-1851-F051-1595F6C06715}"/>
          </ac:spMkLst>
        </pc:spChg>
        <pc:spChg chg="mod">
          <ac:chgData name="Luca Vazzola" userId="49f5fb14-4caf-42ae-aaab-d459c30725e4" providerId="ADAL" clId="{09AD3D4F-9F2B-4CE9-B4A1-0836AAC2F898}" dt="2023-06-06T09:11:20.713" v="5373" actId="1076"/>
          <ac:spMkLst>
            <pc:docMk/>
            <pc:sldMk cId="1552486733" sldId="498"/>
            <ac:spMk id="11" creationId="{FB96844C-D863-C10E-B530-34DD2F0AA9B7}"/>
          </ac:spMkLst>
        </pc:spChg>
      </pc:sldChg>
      <pc:sldChg chg="addSp delSp modSp mod">
        <pc:chgData name="Luca Vazzola" userId="49f5fb14-4caf-42ae-aaab-d459c30725e4" providerId="ADAL" clId="{09AD3D4F-9F2B-4CE9-B4A1-0836AAC2F898}" dt="2023-06-06T09:17:31.949" v="5384" actId="14100"/>
        <pc:sldMkLst>
          <pc:docMk/>
          <pc:sldMk cId="3156066333" sldId="499"/>
        </pc:sldMkLst>
        <pc:spChg chg="add del mod">
          <ac:chgData name="Luca Vazzola" userId="49f5fb14-4caf-42ae-aaab-d459c30725e4" providerId="ADAL" clId="{09AD3D4F-9F2B-4CE9-B4A1-0836AAC2F898}" dt="2023-06-06T09:01:04.378" v="5256" actId="478"/>
          <ac:spMkLst>
            <pc:docMk/>
            <pc:sldMk cId="3156066333" sldId="499"/>
            <ac:spMk id="3" creationId="{DD1ED51C-66EC-6ABC-3E2D-5E4EADC6EECA}"/>
          </ac:spMkLst>
        </pc:spChg>
        <pc:spChg chg="add mod">
          <ac:chgData name="Luca Vazzola" userId="49f5fb14-4caf-42ae-aaab-d459c30725e4" providerId="ADAL" clId="{09AD3D4F-9F2B-4CE9-B4A1-0836AAC2F898}" dt="2023-06-06T09:01:04.669" v="5257"/>
          <ac:spMkLst>
            <pc:docMk/>
            <pc:sldMk cId="3156066333" sldId="499"/>
            <ac:spMk id="4" creationId="{B758E8BA-1D42-24E3-5F2B-4F4142A062E4}"/>
          </ac:spMkLst>
        </pc:spChg>
        <pc:spChg chg="mod">
          <ac:chgData name="Luca Vazzola" userId="49f5fb14-4caf-42ae-aaab-d459c30725e4" providerId="ADAL" clId="{09AD3D4F-9F2B-4CE9-B4A1-0836AAC2F898}" dt="2023-06-06T09:17:17.572" v="5379" actId="14100"/>
          <ac:spMkLst>
            <pc:docMk/>
            <pc:sldMk cId="3156066333" sldId="499"/>
            <ac:spMk id="6" creationId="{55EB1469-03FD-09FF-4180-3F6D313569E7}"/>
          </ac:spMkLst>
        </pc:spChg>
        <pc:spChg chg="mod">
          <ac:chgData name="Luca Vazzola" userId="49f5fb14-4caf-42ae-aaab-d459c30725e4" providerId="ADAL" clId="{09AD3D4F-9F2B-4CE9-B4A1-0836AAC2F898}" dt="2023-06-06T09:17:31.949" v="5384" actId="14100"/>
          <ac:spMkLst>
            <pc:docMk/>
            <pc:sldMk cId="3156066333" sldId="499"/>
            <ac:spMk id="7" creationId="{E9D73345-90EE-38AF-420C-2B67AE0E83C1}"/>
          </ac:spMkLst>
        </pc:spChg>
      </pc:sldChg>
      <pc:sldChg chg="addSp delSp modSp mod">
        <pc:chgData name="Luca Vazzola" userId="49f5fb14-4caf-42ae-aaab-d459c30725e4" providerId="ADAL" clId="{09AD3D4F-9F2B-4CE9-B4A1-0836AAC2F898}" dt="2023-06-06T09:01:08.223" v="5259"/>
        <pc:sldMkLst>
          <pc:docMk/>
          <pc:sldMk cId="3239892747" sldId="500"/>
        </pc:sldMkLst>
        <pc:spChg chg="add del mod">
          <ac:chgData name="Luca Vazzola" userId="49f5fb14-4caf-42ae-aaab-d459c30725e4" providerId="ADAL" clId="{09AD3D4F-9F2B-4CE9-B4A1-0836AAC2F898}" dt="2023-06-06T09:01:07.896" v="5258" actId="478"/>
          <ac:spMkLst>
            <pc:docMk/>
            <pc:sldMk cId="3239892747" sldId="500"/>
            <ac:spMk id="3" creationId="{DB4B605B-F492-C5BF-ED85-F92518E991EF}"/>
          </ac:spMkLst>
        </pc:spChg>
        <pc:spChg chg="add del mod">
          <ac:chgData name="Luca Vazzola" userId="49f5fb14-4caf-42ae-aaab-d459c30725e4" providerId="ADAL" clId="{09AD3D4F-9F2B-4CE9-B4A1-0836AAC2F898}" dt="2023-06-03T18:23:00.703" v="3829" actId="1036"/>
          <ac:spMkLst>
            <pc:docMk/>
            <pc:sldMk cId="3239892747" sldId="500"/>
            <ac:spMk id="4" creationId="{29E453FC-FB44-9C90-A317-521D79E90BD4}"/>
          </ac:spMkLst>
        </pc:spChg>
        <pc:spChg chg="add mod">
          <ac:chgData name="Luca Vazzola" userId="49f5fb14-4caf-42ae-aaab-d459c30725e4" providerId="ADAL" clId="{09AD3D4F-9F2B-4CE9-B4A1-0836AAC2F898}" dt="2023-06-06T09:01:08.223" v="5259"/>
          <ac:spMkLst>
            <pc:docMk/>
            <pc:sldMk cId="3239892747" sldId="500"/>
            <ac:spMk id="5" creationId="{9066EF6F-E969-7AD3-5926-A734AA4ED7DE}"/>
          </ac:spMkLst>
        </pc:spChg>
      </pc:sldChg>
      <pc:sldChg chg="addSp delSp modSp mod">
        <pc:chgData name="Luca Vazzola" userId="49f5fb14-4caf-42ae-aaab-d459c30725e4" providerId="ADAL" clId="{09AD3D4F-9F2B-4CE9-B4A1-0836AAC2F898}" dt="2023-06-06T09:03:14.878" v="5302"/>
        <pc:sldMkLst>
          <pc:docMk/>
          <pc:sldMk cId="1857552425" sldId="502"/>
        </pc:sldMkLst>
        <pc:spChg chg="add del mod">
          <ac:chgData name="Luca Vazzola" userId="49f5fb14-4caf-42ae-aaab-d459c30725e4" providerId="ADAL" clId="{09AD3D4F-9F2B-4CE9-B4A1-0836AAC2F898}" dt="2023-06-06T09:03:14.607" v="5301" actId="478"/>
          <ac:spMkLst>
            <pc:docMk/>
            <pc:sldMk cId="1857552425" sldId="502"/>
            <ac:spMk id="7" creationId="{91C230E4-CC5A-CA1C-3905-0B7E3B4644EB}"/>
          </ac:spMkLst>
        </pc:spChg>
        <pc:spChg chg="add mod">
          <ac:chgData name="Luca Vazzola" userId="49f5fb14-4caf-42ae-aaab-d459c30725e4" providerId="ADAL" clId="{09AD3D4F-9F2B-4CE9-B4A1-0836AAC2F898}" dt="2023-06-06T09:03:14.878" v="5302"/>
          <ac:spMkLst>
            <pc:docMk/>
            <pc:sldMk cId="1857552425" sldId="502"/>
            <ac:spMk id="8" creationId="{60214763-0B15-4CA5-8C7D-F8DD8CE53D62}"/>
          </ac:spMkLst>
        </pc:spChg>
        <pc:spChg chg="del">
          <ac:chgData name="Luca Vazzola" userId="49f5fb14-4caf-42ae-aaab-d459c30725e4" providerId="ADAL" clId="{09AD3D4F-9F2B-4CE9-B4A1-0836AAC2F898}" dt="2023-06-06T08:22:58.658" v="4952" actId="478"/>
          <ac:spMkLst>
            <pc:docMk/>
            <pc:sldMk cId="1857552425" sldId="502"/>
            <ac:spMk id="18" creationId="{FB546B0B-C7A3-35F3-C551-7576D38B910A}"/>
          </ac:spMkLst>
        </pc:spChg>
      </pc:sldChg>
      <pc:sldChg chg="addSp delSp modSp mod">
        <pc:chgData name="Luca Vazzola" userId="49f5fb14-4caf-42ae-aaab-d459c30725e4" providerId="ADAL" clId="{09AD3D4F-9F2B-4CE9-B4A1-0836AAC2F898}" dt="2023-06-06T09:03:18.537" v="5304"/>
        <pc:sldMkLst>
          <pc:docMk/>
          <pc:sldMk cId="1325072885" sldId="503"/>
        </pc:sldMkLst>
        <pc:spChg chg="add del mod">
          <ac:chgData name="Luca Vazzola" userId="49f5fb14-4caf-42ae-aaab-d459c30725e4" providerId="ADAL" clId="{09AD3D4F-9F2B-4CE9-B4A1-0836AAC2F898}" dt="2023-06-06T09:03:18.285" v="5303" actId="478"/>
          <ac:spMkLst>
            <pc:docMk/>
            <pc:sldMk cId="1325072885" sldId="503"/>
            <ac:spMk id="2" creationId="{1333FBFE-34E0-598A-40DB-A54C1EA180DB}"/>
          </ac:spMkLst>
        </pc:spChg>
        <pc:spChg chg="add mod">
          <ac:chgData name="Luca Vazzola" userId="49f5fb14-4caf-42ae-aaab-d459c30725e4" providerId="ADAL" clId="{09AD3D4F-9F2B-4CE9-B4A1-0836AAC2F898}" dt="2023-06-06T09:03:18.537" v="5304"/>
          <ac:spMkLst>
            <pc:docMk/>
            <pc:sldMk cId="1325072885" sldId="503"/>
            <ac:spMk id="3" creationId="{918BCD96-32D7-DE61-01DB-7C98408591B7}"/>
          </ac:spMkLst>
        </pc:spChg>
        <pc:spChg chg="del">
          <ac:chgData name="Luca Vazzola" userId="49f5fb14-4caf-42ae-aaab-d459c30725e4" providerId="ADAL" clId="{09AD3D4F-9F2B-4CE9-B4A1-0836AAC2F898}" dt="2023-06-06T08:23:04.158" v="4953" actId="478"/>
          <ac:spMkLst>
            <pc:docMk/>
            <pc:sldMk cId="1325072885" sldId="503"/>
            <ac:spMk id="18" creationId="{FB546B0B-C7A3-35F3-C551-7576D38B910A}"/>
          </ac:spMkLst>
        </pc:spChg>
      </pc:sldChg>
      <pc:sldChg chg="addSp delSp modSp mod">
        <pc:chgData name="Luca Vazzola" userId="49f5fb14-4caf-42ae-aaab-d459c30725e4" providerId="ADAL" clId="{09AD3D4F-9F2B-4CE9-B4A1-0836AAC2F898}" dt="2023-06-06T09:03:26.489" v="5308"/>
        <pc:sldMkLst>
          <pc:docMk/>
          <pc:sldMk cId="1108435967" sldId="504"/>
        </pc:sldMkLst>
        <pc:spChg chg="add del mod">
          <ac:chgData name="Luca Vazzola" userId="49f5fb14-4caf-42ae-aaab-d459c30725e4" providerId="ADAL" clId="{09AD3D4F-9F2B-4CE9-B4A1-0836AAC2F898}" dt="2023-06-06T09:03:26.201" v="5307" actId="478"/>
          <ac:spMkLst>
            <pc:docMk/>
            <pc:sldMk cId="1108435967" sldId="504"/>
            <ac:spMk id="4" creationId="{3B218298-87A2-92CE-522F-412170B6D788}"/>
          </ac:spMkLst>
        </pc:spChg>
        <pc:spChg chg="add mod">
          <ac:chgData name="Luca Vazzola" userId="49f5fb14-4caf-42ae-aaab-d459c30725e4" providerId="ADAL" clId="{09AD3D4F-9F2B-4CE9-B4A1-0836AAC2F898}" dt="2023-06-06T09:03:26.489" v="5308"/>
          <ac:spMkLst>
            <pc:docMk/>
            <pc:sldMk cId="1108435967" sldId="504"/>
            <ac:spMk id="6" creationId="{B7BADC62-9697-9266-28FD-DC6CBCDA411F}"/>
          </ac:spMkLst>
        </pc:spChg>
        <pc:spChg chg="mod">
          <ac:chgData name="Luca Vazzola" userId="49f5fb14-4caf-42ae-aaab-d459c30725e4" providerId="ADAL" clId="{09AD3D4F-9F2B-4CE9-B4A1-0836AAC2F898}" dt="2023-06-04T09:29:15.075" v="4348" actId="20577"/>
          <ac:spMkLst>
            <pc:docMk/>
            <pc:sldMk cId="1108435967" sldId="504"/>
            <ac:spMk id="20" creationId="{84C0BDEC-9C95-196D-8C3F-8D614A43FAF3}"/>
          </ac:spMkLst>
        </pc:spChg>
      </pc:sldChg>
      <pc:sldChg chg="addSp delSp modSp mod">
        <pc:chgData name="Luca Vazzola" userId="49f5fb14-4caf-42ae-aaab-d459c30725e4" providerId="ADAL" clId="{09AD3D4F-9F2B-4CE9-B4A1-0836AAC2F898}" dt="2023-06-06T09:03:22.258" v="5306"/>
        <pc:sldMkLst>
          <pc:docMk/>
          <pc:sldMk cId="785371391" sldId="505"/>
        </pc:sldMkLst>
        <pc:spChg chg="add del mod">
          <ac:chgData name="Luca Vazzola" userId="49f5fb14-4caf-42ae-aaab-d459c30725e4" providerId="ADAL" clId="{09AD3D4F-9F2B-4CE9-B4A1-0836AAC2F898}" dt="2023-06-06T09:03:21.974" v="5305" actId="478"/>
          <ac:spMkLst>
            <pc:docMk/>
            <pc:sldMk cId="785371391" sldId="505"/>
            <ac:spMk id="4" creationId="{8FAD3057-AEFC-61D9-0E30-BB9222CB0711}"/>
          </ac:spMkLst>
        </pc:spChg>
        <pc:spChg chg="add mod">
          <ac:chgData name="Luca Vazzola" userId="49f5fb14-4caf-42ae-aaab-d459c30725e4" providerId="ADAL" clId="{09AD3D4F-9F2B-4CE9-B4A1-0836AAC2F898}" dt="2023-06-06T09:03:22.258" v="5306"/>
          <ac:spMkLst>
            <pc:docMk/>
            <pc:sldMk cId="785371391" sldId="505"/>
            <ac:spMk id="5" creationId="{196104A4-F4EA-4D12-E040-FF6BB9AE5EC6}"/>
          </ac:spMkLst>
        </pc:spChg>
      </pc:sldChg>
      <pc:sldChg chg="new del">
        <pc:chgData name="Luca Vazzola" userId="49f5fb14-4caf-42ae-aaab-d459c30725e4" providerId="ADAL" clId="{09AD3D4F-9F2B-4CE9-B4A1-0836AAC2F898}" dt="2023-06-03T16:25:16.924" v="3210" actId="47"/>
        <pc:sldMkLst>
          <pc:docMk/>
          <pc:sldMk cId="868592404" sldId="505"/>
        </pc:sldMkLst>
      </pc:sldChg>
      <pc:sldChg chg="addSp delSp modSp add mod">
        <pc:chgData name="Luca Vazzola" userId="49f5fb14-4caf-42ae-aaab-d459c30725e4" providerId="ADAL" clId="{09AD3D4F-9F2B-4CE9-B4A1-0836AAC2F898}" dt="2023-06-03T16:40:06.409" v="3342" actId="20577"/>
        <pc:sldMkLst>
          <pc:docMk/>
          <pc:sldMk cId="1946803473" sldId="505"/>
        </pc:sldMkLst>
        <pc:spChg chg="mod">
          <ac:chgData name="Luca Vazzola" userId="49f5fb14-4caf-42ae-aaab-d459c30725e4" providerId="ADAL" clId="{09AD3D4F-9F2B-4CE9-B4A1-0836AAC2F898}" dt="2023-06-03T16:27:23.897" v="3267" actId="1076"/>
          <ac:spMkLst>
            <pc:docMk/>
            <pc:sldMk cId="1946803473" sldId="505"/>
            <ac:spMk id="2" creationId="{5E0D137A-ED6B-C5C9-A1AB-A0CBC6315003}"/>
          </ac:spMkLst>
        </pc:spChg>
        <pc:spChg chg="del mod">
          <ac:chgData name="Luca Vazzola" userId="49f5fb14-4caf-42ae-aaab-d459c30725e4" providerId="ADAL" clId="{09AD3D4F-9F2B-4CE9-B4A1-0836AAC2F898}" dt="2023-06-03T16:26:58.102" v="3253"/>
          <ac:spMkLst>
            <pc:docMk/>
            <pc:sldMk cId="1946803473" sldId="505"/>
            <ac:spMk id="4" creationId="{D9E5E0D5-8FE8-90FC-F5DA-A42D2B0764A7}"/>
          </ac:spMkLst>
        </pc:spChg>
        <pc:graphicFrameChg chg="add mod modGraphic">
          <ac:chgData name="Luca Vazzola" userId="49f5fb14-4caf-42ae-aaab-d459c30725e4" providerId="ADAL" clId="{09AD3D4F-9F2B-4CE9-B4A1-0836AAC2F898}" dt="2023-06-03T16:40:06.409" v="3342" actId="20577"/>
          <ac:graphicFrameMkLst>
            <pc:docMk/>
            <pc:sldMk cId="1946803473" sldId="505"/>
            <ac:graphicFrameMk id="3" creationId="{8DA6E32D-8B46-ABBC-96BC-EF2650E08362}"/>
          </ac:graphicFrameMkLst>
        </pc:graphicFrameChg>
        <pc:picChg chg="add del mod">
          <ac:chgData name="Luca Vazzola" userId="49f5fb14-4caf-42ae-aaab-d459c30725e4" providerId="ADAL" clId="{09AD3D4F-9F2B-4CE9-B4A1-0836AAC2F898}" dt="2023-06-03T16:31:58.996" v="3295"/>
          <ac:picMkLst>
            <pc:docMk/>
            <pc:sldMk cId="1946803473" sldId="505"/>
            <ac:picMk id="5" creationId="{D877ACCA-F85F-9A01-DDDF-B7490FEE6223}"/>
          </ac:picMkLst>
        </pc:picChg>
        <pc:picChg chg="add mod modCrop">
          <ac:chgData name="Luca Vazzola" userId="49f5fb14-4caf-42ae-aaab-d459c30725e4" providerId="ADAL" clId="{09AD3D4F-9F2B-4CE9-B4A1-0836AAC2F898}" dt="2023-06-03T16:39:56.665" v="3340" actId="1076"/>
          <ac:picMkLst>
            <pc:docMk/>
            <pc:sldMk cId="1946803473" sldId="505"/>
            <ac:picMk id="6" creationId="{F21750C0-56F7-DB05-78AD-944067C6F3A6}"/>
          </ac:picMkLst>
        </pc:picChg>
      </pc:sldChg>
      <pc:sldChg chg="addSp delSp modSp new mod">
        <pc:chgData name="Luca Vazzola" userId="49f5fb14-4caf-42ae-aaab-d459c30725e4" providerId="ADAL" clId="{09AD3D4F-9F2B-4CE9-B4A1-0836AAC2F898}" dt="2023-06-03T17:23:01.238" v="3740" actId="20577"/>
        <pc:sldMkLst>
          <pc:docMk/>
          <pc:sldMk cId="192824315" sldId="506"/>
        </pc:sldMkLst>
        <pc:spChg chg="mod">
          <ac:chgData name="Luca Vazzola" userId="49f5fb14-4caf-42ae-aaab-d459c30725e4" providerId="ADAL" clId="{09AD3D4F-9F2B-4CE9-B4A1-0836AAC2F898}" dt="2023-06-03T16:40:53.123" v="3367" actId="403"/>
          <ac:spMkLst>
            <pc:docMk/>
            <pc:sldMk cId="192824315" sldId="506"/>
            <ac:spMk id="2" creationId="{DDEC0F60-4F82-1045-1291-80A3F75030FD}"/>
          </ac:spMkLst>
        </pc:spChg>
        <pc:spChg chg="del mod">
          <ac:chgData name="Luca Vazzola" userId="49f5fb14-4caf-42ae-aaab-d459c30725e4" providerId="ADAL" clId="{09AD3D4F-9F2B-4CE9-B4A1-0836AAC2F898}" dt="2023-06-03T16:41:01.937" v="3369" actId="478"/>
          <ac:spMkLst>
            <pc:docMk/>
            <pc:sldMk cId="192824315" sldId="506"/>
            <ac:spMk id="3" creationId="{3A9FCBF8-A8C7-8375-94B0-78CC170B247F}"/>
          </ac:spMkLst>
        </pc:spChg>
        <pc:spChg chg="add del mod">
          <ac:chgData name="Luca Vazzola" userId="49f5fb14-4caf-42ae-aaab-d459c30725e4" providerId="ADAL" clId="{09AD3D4F-9F2B-4CE9-B4A1-0836AAC2F898}" dt="2023-06-03T16:43:03.694" v="3372" actId="478"/>
          <ac:spMkLst>
            <pc:docMk/>
            <pc:sldMk cId="192824315" sldId="506"/>
            <ac:spMk id="5" creationId="{5B2C55EE-235E-86C2-059A-EC33B1548AEE}"/>
          </ac:spMkLst>
        </pc:spChg>
        <pc:spChg chg="add del mod">
          <ac:chgData name="Luca Vazzola" userId="49f5fb14-4caf-42ae-aaab-d459c30725e4" providerId="ADAL" clId="{09AD3D4F-9F2B-4CE9-B4A1-0836AAC2F898}" dt="2023-06-03T16:43:03.694" v="3372" actId="478"/>
          <ac:spMkLst>
            <pc:docMk/>
            <pc:sldMk cId="192824315" sldId="506"/>
            <ac:spMk id="7" creationId="{76DE9685-FD33-1508-4782-040581ED2166}"/>
          </ac:spMkLst>
        </pc:spChg>
        <pc:spChg chg="add del mod">
          <ac:chgData name="Luca Vazzola" userId="49f5fb14-4caf-42ae-aaab-d459c30725e4" providerId="ADAL" clId="{09AD3D4F-9F2B-4CE9-B4A1-0836AAC2F898}" dt="2023-06-03T16:43:03.694" v="3372" actId="478"/>
          <ac:spMkLst>
            <pc:docMk/>
            <pc:sldMk cId="192824315" sldId="506"/>
            <ac:spMk id="9" creationId="{6CFFF677-95C8-A642-A338-99FA19BD47E2}"/>
          </ac:spMkLst>
        </pc:spChg>
        <pc:spChg chg="add del mod">
          <ac:chgData name="Luca Vazzola" userId="49f5fb14-4caf-42ae-aaab-d459c30725e4" providerId="ADAL" clId="{09AD3D4F-9F2B-4CE9-B4A1-0836AAC2F898}" dt="2023-06-03T16:43:03.694" v="3372" actId="478"/>
          <ac:spMkLst>
            <pc:docMk/>
            <pc:sldMk cId="192824315" sldId="506"/>
            <ac:spMk id="11" creationId="{C560BD2B-B1AF-0FF0-E712-3967E782E084}"/>
          </ac:spMkLst>
        </pc:spChg>
        <pc:spChg chg="add del mod">
          <ac:chgData name="Luca Vazzola" userId="49f5fb14-4caf-42ae-aaab-d459c30725e4" providerId="ADAL" clId="{09AD3D4F-9F2B-4CE9-B4A1-0836AAC2F898}" dt="2023-06-03T16:43:03.694" v="3372" actId="478"/>
          <ac:spMkLst>
            <pc:docMk/>
            <pc:sldMk cId="192824315" sldId="506"/>
            <ac:spMk id="13" creationId="{F4E53045-7669-F13C-15F4-D77074141C16}"/>
          </ac:spMkLst>
        </pc:spChg>
        <pc:spChg chg="add del mod">
          <ac:chgData name="Luca Vazzola" userId="49f5fb14-4caf-42ae-aaab-d459c30725e4" providerId="ADAL" clId="{09AD3D4F-9F2B-4CE9-B4A1-0836AAC2F898}" dt="2023-06-03T16:43:03.694" v="3372" actId="478"/>
          <ac:spMkLst>
            <pc:docMk/>
            <pc:sldMk cId="192824315" sldId="506"/>
            <ac:spMk id="14" creationId="{A72778E1-F278-3E9B-5793-FA5A774C0B94}"/>
          </ac:spMkLst>
        </pc:spChg>
        <pc:spChg chg="add del mod">
          <ac:chgData name="Luca Vazzola" userId="49f5fb14-4caf-42ae-aaab-d459c30725e4" providerId="ADAL" clId="{09AD3D4F-9F2B-4CE9-B4A1-0836AAC2F898}" dt="2023-06-03T16:43:03.694" v="3372" actId="478"/>
          <ac:spMkLst>
            <pc:docMk/>
            <pc:sldMk cId="192824315" sldId="506"/>
            <ac:spMk id="15" creationId="{795BED26-DBCE-DCC9-AE82-9CE7E43D4FA2}"/>
          </ac:spMkLst>
        </pc:spChg>
        <pc:spChg chg="add del mod">
          <ac:chgData name="Luca Vazzola" userId="49f5fb14-4caf-42ae-aaab-d459c30725e4" providerId="ADAL" clId="{09AD3D4F-9F2B-4CE9-B4A1-0836AAC2F898}" dt="2023-06-03T16:43:03.694" v="3372" actId="478"/>
          <ac:spMkLst>
            <pc:docMk/>
            <pc:sldMk cId="192824315" sldId="506"/>
            <ac:spMk id="21" creationId="{540B821D-840E-070F-07C7-6C510C97E105}"/>
          </ac:spMkLst>
        </pc:spChg>
        <pc:spChg chg="add del mod">
          <ac:chgData name="Luca Vazzola" userId="49f5fb14-4caf-42ae-aaab-d459c30725e4" providerId="ADAL" clId="{09AD3D4F-9F2B-4CE9-B4A1-0836AAC2F898}" dt="2023-06-03T16:43:03.694" v="3372" actId="478"/>
          <ac:spMkLst>
            <pc:docMk/>
            <pc:sldMk cId="192824315" sldId="506"/>
            <ac:spMk id="25" creationId="{35705EA3-B2EB-591C-B35D-8C495496F05C}"/>
          </ac:spMkLst>
        </pc:spChg>
        <pc:spChg chg="add del mod">
          <ac:chgData name="Luca Vazzola" userId="49f5fb14-4caf-42ae-aaab-d459c30725e4" providerId="ADAL" clId="{09AD3D4F-9F2B-4CE9-B4A1-0836AAC2F898}" dt="2023-06-03T16:43:03.694" v="3372" actId="478"/>
          <ac:spMkLst>
            <pc:docMk/>
            <pc:sldMk cId="192824315" sldId="506"/>
            <ac:spMk id="29" creationId="{7ADC2DB9-DA8A-D3C0-81ED-B155B730CC2B}"/>
          </ac:spMkLst>
        </pc:spChg>
        <pc:spChg chg="add del mod">
          <ac:chgData name="Luca Vazzola" userId="49f5fb14-4caf-42ae-aaab-d459c30725e4" providerId="ADAL" clId="{09AD3D4F-9F2B-4CE9-B4A1-0836AAC2F898}" dt="2023-06-03T16:43:03.694" v="3372" actId="478"/>
          <ac:spMkLst>
            <pc:docMk/>
            <pc:sldMk cId="192824315" sldId="506"/>
            <ac:spMk id="30" creationId="{40B0CDA0-F8C4-37C3-86F8-2985B50F7417}"/>
          </ac:spMkLst>
        </pc:spChg>
        <pc:spChg chg="add del mod">
          <ac:chgData name="Luca Vazzola" userId="49f5fb14-4caf-42ae-aaab-d459c30725e4" providerId="ADAL" clId="{09AD3D4F-9F2B-4CE9-B4A1-0836AAC2F898}" dt="2023-06-03T16:43:03.694" v="3372" actId="478"/>
          <ac:spMkLst>
            <pc:docMk/>
            <pc:sldMk cId="192824315" sldId="506"/>
            <ac:spMk id="31" creationId="{AF9A82A6-BCA2-18FD-A7C6-80F90D480D0A}"/>
          </ac:spMkLst>
        </pc:spChg>
        <pc:spChg chg="add del mod">
          <ac:chgData name="Luca Vazzola" userId="49f5fb14-4caf-42ae-aaab-d459c30725e4" providerId="ADAL" clId="{09AD3D4F-9F2B-4CE9-B4A1-0836AAC2F898}" dt="2023-06-03T16:43:03.694" v="3372" actId="478"/>
          <ac:spMkLst>
            <pc:docMk/>
            <pc:sldMk cId="192824315" sldId="506"/>
            <ac:spMk id="32" creationId="{26B2BC9F-8196-52E1-74E0-32ECCF16E98E}"/>
          </ac:spMkLst>
        </pc:spChg>
        <pc:spChg chg="add del mod">
          <ac:chgData name="Luca Vazzola" userId="49f5fb14-4caf-42ae-aaab-d459c30725e4" providerId="ADAL" clId="{09AD3D4F-9F2B-4CE9-B4A1-0836AAC2F898}" dt="2023-06-03T16:43:03.694" v="3372" actId="478"/>
          <ac:spMkLst>
            <pc:docMk/>
            <pc:sldMk cId="192824315" sldId="506"/>
            <ac:spMk id="33" creationId="{AA05EDDB-E7C4-9E81-8FD1-C9CC6A3CDCBE}"/>
          </ac:spMkLst>
        </pc:spChg>
        <pc:spChg chg="add del mod">
          <ac:chgData name="Luca Vazzola" userId="49f5fb14-4caf-42ae-aaab-d459c30725e4" providerId="ADAL" clId="{09AD3D4F-9F2B-4CE9-B4A1-0836AAC2F898}" dt="2023-06-03T16:43:03.694" v="3372" actId="478"/>
          <ac:spMkLst>
            <pc:docMk/>
            <pc:sldMk cId="192824315" sldId="506"/>
            <ac:spMk id="34" creationId="{55B4B59D-CCE4-2E6C-C146-E6B221E99534}"/>
          </ac:spMkLst>
        </pc:spChg>
        <pc:spChg chg="add del mod">
          <ac:chgData name="Luca Vazzola" userId="49f5fb14-4caf-42ae-aaab-d459c30725e4" providerId="ADAL" clId="{09AD3D4F-9F2B-4CE9-B4A1-0836AAC2F898}" dt="2023-06-03T16:43:03.694" v="3372" actId="478"/>
          <ac:spMkLst>
            <pc:docMk/>
            <pc:sldMk cId="192824315" sldId="506"/>
            <ac:spMk id="35" creationId="{A39B77F5-211D-B66E-3CBD-2AF81988998A}"/>
          </ac:spMkLst>
        </pc:spChg>
        <pc:spChg chg="add del mod">
          <ac:chgData name="Luca Vazzola" userId="49f5fb14-4caf-42ae-aaab-d459c30725e4" providerId="ADAL" clId="{09AD3D4F-9F2B-4CE9-B4A1-0836AAC2F898}" dt="2023-06-03T16:43:03.694" v="3372" actId="478"/>
          <ac:spMkLst>
            <pc:docMk/>
            <pc:sldMk cId="192824315" sldId="506"/>
            <ac:spMk id="36" creationId="{B8AD44C7-BA9E-1491-E87E-D46C0DA013B6}"/>
          </ac:spMkLst>
        </pc:spChg>
        <pc:spChg chg="add del mod">
          <ac:chgData name="Luca Vazzola" userId="49f5fb14-4caf-42ae-aaab-d459c30725e4" providerId="ADAL" clId="{09AD3D4F-9F2B-4CE9-B4A1-0836AAC2F898}" dt="2023-06-03T16:43:03.694" v="3372" actId="478"/>
          <ac:spMkLst>
            <pc:docMk/>
            <pc:sldMk cId="192824315" sldId="506"/>
            <ac:spMk id="37" creationId="{2FD2320E-DCF6-E055-1E0A-376BFDACC3C5}"/>
          </ac:spMkLst>
        </pc:spChg>
        <pc:spChg chg="add del mod">
          <ac:chgData name="Luca Vazzola" userId="49f5fb14-4caf-42ae-aaab-d459c30725e4" providerId="ADAL" clId="{09AD3D4F-9F2B-4CE9-B4A1-0836AAC2F898}" dt="2023-06-03T16:43:03.694" v="3372" actId="478"/>
          <ac:spMkLst>
            <pc:docMk/>
            <pc:sldMk cId="192824315" sldId="506"/>
            <ac:spMk id="38" creationId="{20621DA3-C0B4-7F02-D01A-9A232957DB43}"/>
          </ac:spMkLst>
        </pc:spChg>
        <pc:spChg chg="add del mod">
          <ac:chgData name="Luca Vazzola" userId="49f5fb14-4caf-42ae-aaab-d459c30725e4" providerId="ADAL" clId="{09AD3D4F-9F2B-4CE9-B4A1-0836AAC2F898}" dt="2023-06-03T16:43:03.694" v="3372" actId="478"/>
          <ac:spMkLst>
            <pc:docMk/>
            <pc:sldMk cId="192824315" sldId="506"/>
            <ac:spMk id="39" creationId="{D27BF221-BA1C-7A2C-F931-F3D27F9E2087}"/>
          </ac:spMkLst>
        </pc:spChg>
        <pc:spChg chg="add del mod">
          <ac:chgData name="Luca Vazzola" userId="49f5fb14-4caf-42ae-aaab-d459c30725e4" providerId="ADAL" clId="{09AD3D4F-9F2B-4CE9-B4A1-0836AAC2F898}" dt="2023-06-03T16:43:35.492" v="3378"/>
          <ac:spMkLst>
            <pc:docMk/>
            <pc:sldMk cId="192824315" sldId="506"/>
            <ac:spMk id="41" creationId="{FAAC5898-0DD6-BC73-B2E0-666CE27BEFB9}"/>
          </ac:spMkLst>
        </pc:spChg>
        <pc:spChg chg="add del mod">
          <ac:chgData name="Luca Vazzola" userId="49f5fb14-4caf-42ae-aaab-d459c30725e4" providerId="ADAL" clId="{09AD3D4F-9F2B-4CE9-B4A1-0836AAC2F898}" dt="2023-06-03T16:43:35.492" v="3378"/>
          <ac:spMkLst>
            <pc:docMk/>
            <pc:sldMk cId="192824315" sldId="506"/>
            <ac:spMk id="43" creationId="{E7D62E66-5F40-9151-C21A-8BCA6308D042}"/>
          </ac:spMkLst>
        </pc:spChg>
        <pc:spChg chg="add del mod">
          <ac:chgData name="Luca Vazzola" userId="49f5fb14-4caf-42ae-aaab-d459c30725e4" providerId="ADAL" clId="{09AD3D4F-9F2B-4CE9-B4A1-0836AAC2F898}" dt="2023-06-03T16:43:35.492" v="3378"/>
          <ac:spMkLst>
            <pc:docMk/>
            <pc:sldMk cId="192824315" sldId="506"/>
            <ac:spMk id="45" creationId="{1F1395AD-4241-DB8F-202D-ACE90E4E1311}"/>
          </ac:spMkLst>
        </pc:spChg>
        <pc:spChg chg="add del mod">
          <ac:chgData name="Luca Vazzola" userId="49f5fb14-4caf-42ae-aaab-d459c30725e4" providerId="ADAL" clId="{09AD3D4F-9F2B-4CE9-B4A1-0836AAC2F898}" dt="2023-06-03T16:43:35.492" v="3378"/>
          <ac:spMkLst>
            <pc:docMk/>
            <pc:sldMk cId="192824315" sldId="506"/>
            <ac:spMk id="46" creationId="{2F6970D4-1254-3334-2C75-1525C6CE4990}"/>
          </ac:spMkLst>
        </pc:spChg>
        <pc:spChg chg="add del mod">
          <ac:chgData name="Luca Vazzola" userId="49f5fb14-4caf-42ae-aaab-d459c30725e4" providerId="ADAL" clId="{09AD3D4F-9F2B-4CE9-B4A1-0836AAC2F898}" dt="2023-06-03T16:43:35.492" v="3378"/>
          <ac:spMkLst>
            <pc:docMk/>
            <pc:sldMk cId="192824315" sldId="506"/>
            <ac:spMk id="48" creationId="{310C6A7B-519A-C386-16B5-D77C3662EE13}"/>
          </ac:spMkLst>
        </pc:spChg>
        <pc:spChg chg="add del mod">
          <ac:chgData name="Luca Vazzola" userId="49f5fb14-4caf-42ae-aaab-d459c30725e4" providerId="ADAL" clId="{09AD3D4F-9F2B-4CE9-B4A1-0836AAC2F898}" dt="2023-06-03T16:43:35.492" v="3378"/>
          <ac:spMkLst>
            <pc:docMk/>
            <pc:sldMk cId="192824315" sldId="506"/>
            <ac:spMk id="49" creationId="{085E5535-59AE-9FAB-99FD-D58FC1FE7FDB}"/>
          </ac:spMkLst>
        </pc:spChg>
        <pc:spChg chg="add del mod">
          <ac:chgData name="Luca Vazzola" userId="49f5fb14-4caf-42ae-aaab-d459c30725e4" providerId="ADAL" clId="{09AD3D4F-9F2B-4CE9-B4A1-0836AAC2F898}" dt="2023-06-03T16:43:35.492" v="3378"/>
          <ac:spMkLst>
            <pc:docMk/>
            <pc:sldMk cId="192824315" sldId="506"/>
            <ac:spMk id="50" creationId="{66B10AC1-C09F-8DEB-9DA7-123AA013CD13}"/>
          </ac:spMkLst>
        </pc:spChg>
        <pc:spChg chg="add del mod">
          <ac:chgData name="Luca Vazzola" userId="49f5fb14-4caf-42ae-aaab-d459c30725e4" providerId="ADAL" clId="{09AD3D4F-9F2B-4CE9-B4A1-0836AAC2F898}" dt="2023-06-03T16:43:35.492" v="3378"/>
          <ac:spMkLst>
            <pc:docMk/>
            <pc:sldMk cId="192824315" sldId="506"/>
            <ac:spMk id="54" creationId="{6C00D2BD-7E7E-92FE-57F4-DB61453C58AD}"/>
          </ac:spMkLst>
        </pc:spChg>
        <pc:spChg chg="add del mod">
          <ac:chgData name="Luca Vazzola" userId="49f5fb14-4caf-42ae-aaab-d459c30725e4" providerId="ADAL" clId="{09AD3D4F-9F2B-4CE9-B4A1-0836AAC2F898}" dt="2023-06-03T16:43:35.492" v="3378"/>
          <ac:spMkLst>
            <pc:docMk/>
            <pc:sldMk cId="192824315" sldId="506"/>
            <ac:spMk id="57" creationId="{CA3F6C33-ACC9-F25A-49F1-30BB6CD6B7F3}"/>
          </ac:spMkLst>
        </pc:spChg>
        <pc:spChg chg="add del mod">
          <ac:chgData name="Luca Vazzola" userId="49f5fb14-4caf-42ae-aaab-d459c30725e4" providerId="ADAL" clId="{09AD3D4F-9F2B-4CE9-B4A1-0836AAC2F898}" dt="2023-06-03T16:43:35.492" v="3378"/>
          <ac:spMkLst>
            <pc:docMk/>
            <pc:sldMk cId="192824315" sldId="506"/>
            <ac:spMk id="61" creationId="{5E4466E0-7312-330A-79DA-BE9AB4106747}"/>
          </ac:spMkLst>
        </pc:spChg>
        <pc:spChg chg="add del mod">
          <ac:chgData name="Luca Vazzola" userId="49f5fb14-4caf-42ae-aaab-d459c30725e4" providerId="ADAL" clId="{09AD3D4F-9F2B-4CE9-B4A1-0836AAC2F898}" dt="2023-06-03T16:43:35.492" v="3378"/>
          <ac:spMkLst>
            <pc:docMk/>
            <pc:sldMk cId="192824315" sldId="506"/>
            <ac:spMk id="62" creationId="{AEBD2E30-C7CA-D7FE-ED1D-A467FADFCF89}"/>
          </ac:spMkLst>
        </pc:spChg>
        <pc:spChg chg="add del mod">
          <ac:chgData name="Luca Vazzola" userId="49f5fb14-4caf-42ae-aaab-d459c30725e4" providerId="ADAL" clId="{09AD3D4F-9F2B-4CE9-B4A1-0836AAC2F898}" dt="2023-06-03T16:43:35.492" v="3378"/>
          <ac:spMkLst>
            <pc:docMk/>
            <pc:sldMk cId="192824315" sldId="506"/>
            <ac:spMk id="63" creationId="{9F304C42-BD7D-9786-B8F4-897EE9B251DF}"/>
          </ac:spMkLst>
        </pc:spChg>
        <pc:spChg chg="add del mod">
          <ac:chgData name="Luca Vazzola" userId="49f5fb14-4caf-42ae-aaab-d459c30725e4" providerId="ADAL" clId="{09AD3D4F-9F2B-4CE9-B4A1-0836AAC2F898}" dt="2023-06-03T16:43:35.492" v="3378"/>
          <ac:spMkLst>
            <pc:docMk/>
            <pc:sldMk cId="192824315" sldId="506"/>
            <ac:spMk id="64" creationId="{D81522AF-FD54-03A1-7F93-00B5FAF190FD}"/>
          </ac:spMkLst>
        </pc:spChg>
        <pc:spChg chg="add del mod">
          <ac:chgData name="Luca Vazzola" userId="49f5fb14-4caf-42ae-aaab-d459c30725e4" providerId="ADAL" clId="{09AD3D4F-9F2B-4CE9-B4A1-0836AAC2F898}" dt="2023-06-03T16:43:35.492" v="3378"/>
          <ac:spMkLst>
            <pc:docMk/>
            <pc:sldMk cId="192824315" sldId="506"/>
            <ac:spMk id="65" creationId="{9FC4F826-EF8C-665F-C8A8-68192E0CCA71}"/>
          </ac:spMkLst>
        </pc:spChg>
        <pc:spChg chg="add del mod">
          <ac:chgData name="Luca Vazzola" userId="49f5fb14-4caf-42ae-aaab-d459c30725e4" providerId="ADAL" clId="{09AD3D4F-9F2B-4CE9-B4A1-0836AAC2F898}" dt="2023-06-03T16:43:35.492" v="3378"/>
          <ac:spMkLst>
            <pc:docMk/>
            <pc:sldMk cId="192824315" sldId="506"/>
            <ac:spMk id="66" creationId="{BB4E01B4-9368-59FF-C06A-5EBDD8409844}"/>
          </ac:spMkLst>
        </pc:spChg>
        <pc:spChg chg="add del mod">
          <ac:chgData name="Luca Vazzola" userId="49f5fb14-4caf-42ae-aaab-d459c30725e4" providerId="ADAL" clId="{09AD3D4F-9F2B-4CE9-B4A1-0836AAC2F898}" dt="2023-06-03T16:43:35.492" v="3378"/>
          <ac:spMkLst>
            <pc:docMk/>
            <pc:sldMk cId="192824315" sldId="506"/>
            <ac:spMk id="67" creationId="{7CC45C61-51B1-8D6B-81C9-43E1598A3EE7}"/>
          </ac:spMkLst>
        </pc:spChg>
        <pc:spChg chg="add del mod">
          <ac:chgData name="Luca Vazzola" userId="49f5fb14-4caf-42ae-aaab-d459c30725e4" providerId="ADAL" clId="{09AD3D4F-9F2B-4CE9-B4A1-0836AAC2F898}" dt="2023-06-03T16:43:35.492" v="3378"/>
          <ac:spMkLst>
            <pc:docMk/>
            <pc:sldMk cId="192824315" sldId="506"/>
            <ac:spMk id="68" creationId="{D6395856-5011-6AB1-F254-A73D11F3DB0C}"/>
          </ac:spMkLst>
        </pc:spChg>
        <pc:spChg chg="add del mod">
          <ac:chgData name="Luca Vazzola" userId="49f5fb14-4caf-42ae-aaab-d459c30725e4" providerId="ADAL" clId="{09AD3D4F-9F2B-4CE9-B4A1-0836AAC2F898}" dt="2023-06-03T16:43:35.492" v="3378"/>
          <ac:spMkLst>
            <pc:docMk/>
            <pc:sldMk cId="192824315" sldId="506"/>
            <ac:spMk id="69" creationId="{E5389CE1-8ED7-FF8A-8019-43FCE46E9334}"/>
          </ac:spMkLst>
        </pc:spChg>
        <pc:spChg chg="add del mod">
          <ac:chgData name="Luca Vazzola" userId="49f5fb14-4caf-42ae-aaab-d459c30725e4" providerId="ADAL" clId="{09AD3D4F-9F2B-4CE9-B4A1-0836AAC2F898}" dt="2023-06-03T16:43:35.492" v="3378"/>
          <ac:spMkLst>
            <pc:docMk/>
            <pc:sldMk cId="192824315" sldId="506"/>
            <ac:spMk id="70" creationId="{6BA9261E-3595-FF9D-38B1-EF11FC36C56C}"/>
          </ac:spMkLst>
        </pc:spChg>
        <pc:spChg chg="add del mod">
          <ac:chgData name="Luca Vazzola" userId="49f5fb14-4caf-42ae-aaab-d459c30725e4" providerId="ADAL" clId="{09AD3D4F-9F2B-4CE9-B4A1-0836AAC2F898}" dt="2023-06-03T16:43:35.492" v="3378"/>
          <ac:spMkLst>
            <pc:docMk/>
            <pc:sldMk cId="192824315" sldId="506"/>
            <ac:spMk id="71" creationId="{DFAAD446-BF84-828F-705C-7E0A856A4569}"/>
          </ac:spMkLst>
        </pc:spChg>
        <pc:spChg chg="add del mod">
          <ac:chgData name="Luca Vazzola" userId="49f5fb14-4caf-42ae-aaab-d459c30725e4" providerId="ADAL" clId="{09AD3D4F-9F2B-4CE9-B4A1-0836AAC2F898}" dt="2023-06-03T16:43:35.492" v="3378"/>
          <ac:spMkLst>
            <pc:docMk/>
            <pc:sldMk cId="192824315" sldId="506"/>
            <ac:spMk id="72" creationId="{4473EFAC-FDDD-C579-7F1D-7896232D4982}"/>
          </ac:spMkLst>
        </pc:spChg>
        <pc:spChg chg="add del mod">
          <ac:chgData name="Luca Vazzola" userId="49f5fb14-4caf-42ae-aaab-d459c30725e4" providerId="ADAL" clId="{09AD3D4F-9F2B-4CE9-B4A1-0836AAC2F898}" dt="2023-06-03T16:43:35.492" v="3378"/>
          <ac:spMkLst>
            <pc:docMk/>
            <pc:sldMk cId="192824315" sldId="506"/>
            <ac:spMk id="73" creationId="{2BFA4D5F-A798-98E8-DC09-9B91DF788D5E}"/>
          </ac:spMkLst>
        </pc:spChg>
        <pc:spChg chg="add del mod">
          <ac:chgData name="Luca Vazzola" userId="49f5fb14-4caf-42ae-aaab-d459c30725e4" providerId="ADAL" clId="{09AD3D4F-9F2B-4CE9-B4A1-0836AAC2F898}" dt="2023-06-03T16:43:35.492" v="3378"/>
          <ac:spMkLst>
            <pc:docMk/>
            <pc:sldMk cId="192824315" sldId="506"/>
            <ac:spMk id="75" creationId="{BDA17D05-0547-2351-6785-CDDBD1A49EF2}"/>
          </ac:spMkLst>
        </pc:spChg>
        <pc:spChg chg="add del mod">
          <ac:chgData name="Luca Vazzola" userId="49f5fb14-4caf-42ae-aaab-d459c30725e4" providerId="ADAL" clId="{09AD3D4F-9F2B-4CE9-B4A1-0836AAC2F898}" dt="2023-06-03T16:43:35.492" v="3378"/>
          <ac:spMkLst>
            <pc:docMk/>
            <pc:sldMk cId="192824315" sldId="506"/>
            <ac:spMk id="80" creationId="{123844E4-8455-50F3-0971-69CC854443B7}"/>
          </ac:spMkLst>
        </pc:spChg>
        <pc:spChg chg="add del mod">
          <ac:chgData name="Luca Vazzola" userId="49f5fb14-4caf-42ae-aaab-d459c30725e4" providerId="ADAL" clId="{09AD3D4F-9F2B-4CE9-B4A1-0836AAC2F898}" dt="2023-06-03T16:43:35.492" v="3378"/>
          <ac:spMkLst>
            <pc:docMk/>
            <pc:sldMk cId="192824315" sldId="506"/>
            <ac:spMk id="81" creationId="{F0C5F606-6EDD-291C-0322-5B4E54C76C74}"/>
          </ac:spMkLst>
        </pc:spChg>
        <pc:spChg chg="add del mod">
          <ac:chgData name="Luca Vazzola" userId="49f5fb14-4caf-42ae-aaab-d459c30725e4" providerId="ADAL" clId="{09AD3D4F-9F2B-4CE9-B4A1-0836AAC2F898}" dt="2023-06-03T17:03:17.107" v="3381" actId="478"/>
          <ac:spMkLst>
            <pc:docMk/>
            <pc:sldMk cId="192824315" sldId="506"/>
            <ac:spMk id="100" creationId="{B7A5458E-21A0-137D-970D-D292E7CDB91C}"/>
          </ac:spMkLst>
        </pc:spChg>
        <pc:spChg chg="add del mod">
          <ac:chgData name="Luca Vazzola" userId="49f5fb14-4caf-42ae-aaab-d459c30725e4" providerId="ADAL" clId="{09AD3D4F-9F2B-4CE9-B4A1-0836AAC2F898}" dt="2023-06-03T17:03:17.107" v="3381" actId="478"/>
          <ac:spMkLst>
            <pc:docMk/>
            <pc:sldMk cId="192824315" sldId="506"/>
            <ac:spMk id="103" creationId="{35FBCAFC-0E45-B587-1956-0C8A423BF9FF}"/>
          </ac:spMkLst>
        </pc:spChg>
        <pc:spChg chg="add del mod">
          <ac:chgData name="Luca Vazzola" userId="49f5fb14-4caf-42ae-aaab-d459c30725e4" providerId="ADAL" clId="{09AD3D4F-9F2B-4CE9-B4A1-0836AAC2F898}" dt="2023-06-03T17:03:17.107" v="3381" actId="478"/>
          <ac:spMkLst>
            <pc:docMk/>
            <pc:sldMk cId="192824315" sldId="506"/>
            <ac:spMk id="108" creationId="{9F016978-B774-F067-BC7C-99661CD13C9D}"/>
          </ac:spMkLst>
        </pc:spChg>
        <pc:spChg chg="add del mod">
          <ac:chgData name="Luca Vazzola" userId="49f5fb14-4caf-42ae-aaab-d459c30725e4" providerId="ADAL" clId="{09AD3D4F-9F2B-4CE9-B4A1-0836AAC2F898}" dt="2023-06-03T17:03:17.107" v="3381" actId="478"/>
          <ac:spMkLst>
            <pc:docMk/>
            <pc:sldMk cId="192824315" sldId="506"/>
            <ac:spMk id="109" creationId="{BE4E2FF8-72AF-5CAB-A319-7EB78988AEBB}"/>
          </ac:spMkLst>
        </pc:spChg>
        <pc:spChg chg="add del mod">
          <ac:chgData name="Luca Vazzola" userId="49f5fb14-4caf-42ae-aaab-d459c30725e4" providerId="ADAL" clId="{09AD3D4F-9F2B-4CE9-B4A1-0836AAC2F898}" dt="2023-06-03T17:03:17.107" v="3381" actId="478"/>
          <ac:spMkLst>
            <pc:docMk/>
            <pc:sldMk cId="192824315" sldId="506"/>
            <ac:spMk id="110" creationId="{92ADF984-65B1-036F-0B9A-80C061CD2002}"/>
          </ac:spMkLst>
        </pc:spChg>
        <pc:spChg chg="add del mod">
          <ac:chgData name="Luca Vazzola" userId="49f5fb14-4caf-42ae-aaab-d459c30725e4" providerId="ADAL" clId="{09AD3D4F-9F2B-4CE9-B4A1-0836AAC2F898}" dt="2023-06-03T17:03:17.107" v="3381" actId="478"/>
          <ac:spMkLst>
            <pc:docMk/>
            <pc:sldMk cId="192824315" sldId="506"/>
            <ac:spMk id="111" creationId="{F9DF6FC2-8D24-6455-BCD2-C8BD31B01C0A}"/>
          </ac:spMkLst>
        </pc:spChg>
        <pc:spChg chg="add del mod">
          <ac:chgData name="Luca Vazzola" userId="49f5fb14-4caf-42ae-aaab-d459c30725e4" providerId="ADAL" clId="{09AD3D4F-9F2B-4CE9-B4A1-0836AAC2F898}" dt="2023-06-03T17:03:17.107" v="3381" actId="478"/>
          <ac:spMkLst>
            <pc:docMk/>
            <pc:sldMk cId="192824315" sldId="506"/>
            <ac:spMk id="112" creationId="{EBA13F1C-4E95-EA98-FD57-E2AFD10E756F}"/>
          </ac:spMkLst>
        </pc:spChg>
        <pc:spChg chg="add del mod">
          <ac:chgData name="Luca Vazzola" userId="49f5fb14-4caf-42ae-aaab-d459c30725e4" providerId="ADAL" clId="{09AD3D4F-9F2B-4CE9-B4A1-0836AAC2F898}" dt="2023-06-03T17:03:17.107" v="3381" actId="478"/>
          <ac:spMkLst>
            <pc:docMk/>
            <pc:sldMk cId="192824315" sldId="506"/>
            <ac:spMk id="113" creationId="{0DBE3F94-5D73-4574-E24C-F09DC122126B}"/>
          </ac:spMkLst>
        </pc:spChg>
        <pc:spChg chg="add del mod">
          <ac:chgData name="Luca Vazzola" userId="49f5fb14-4caf-42ae-aaab-d459c30725e4" providerId="ADAL" clId="{09AD3D4F-9F2B-4CE9-B4A1-0836AAC2F898}" dt="2023-06-03T17:03:17.107" v="3381" actId="478"/>
          <ac:spMkLst>
            <pc:docMk/>
            <pc:sldMk cId="192824315" sldId="506"/>
            <ac:spMk id="114" creationId="{34A3DE09-2EAB-2660-F19A-DF142BF15CF2}"/>
          </ac:spMkLst>
        </pc:spChg>
        <pc:spChg chg="add del mod">
          <ac:chgData name="Luca Vazzola" userId="49f5fb14-4caf-42ae-aaab-d459c30725e4" providerId="ADAL" clId="{09AD3D4F-9F2B-4CE9-B4A1-0836AAC2F898}" dt="2023-06-03T17:03:17.107" v="3381" actId="478"/>
          <ac:spMkLst>
            <pc:docMk/>
            <pc:sldMk cId="192824315" sldId="506"/>
            <ac:spMk id="115" creationId="{F172BDE1-D200-6DCF-8AF5-A4E1FDD4A921}"/>
          </ac:spMkLst>
        </pc:spChg>
        <pc:spChg chg="add del mod">
          <ac:chgData name="Luca Vazzola" userId="49f5fb14-4caf-42ae-aaab-d459c30725e4" providerId="ADAL" clId="{09AD3D4F-9F2B-4CE9-B4A1-0836AAC2F898}" dt="2023-06-03T17:03:17.107" v="3381" actId="478"/>
          <ac:spMkLst>
            <pc:docMk/>
            <pc:sldMk cId="192824315" sldId="506"/>
            <ac:spMk id="117" creationId="{196902B6-49E3-B6B7-5517-B04C051CD992}"/>
          </ac:spMkLst>
        </pc:spChg>
        <pc:spChg chg="add del mod">
          <ac:chgData name="Luca Vazzola" userId="49f5fb14-4caf-42ae-aaab-d459c30725e4" providerId="ADAL" clId="{09AD3D4F-9F2B-4CE9-B4A1-0836AAC2F898}" dt="2023-06-03T17:03:17.107" v="3381" actId="478"/>
          <ac:spMkLst>
            <pc:docMk/>
            <pc:sldMk cId="192824315" sldId="506"/>
            <ac:spMk id="119" creationId="{2153EE2F-0028-C2A0-AA96-0823237C48CF}"/>
          </ac:spMkLst>
        </pc:spChg>
        <pc:spChg chg="add del mod">
          <ac:chgData name="Luca Vazzola" userId="49f5fb14-4caf-42ae-aaab-d459c30725e4" providerId="ADAL" clId="{09AD3D4F-9F2B-4CE9-B4A1-0836AAC2F898}" dt="2023-06-03T17:03:17.107" v="3381" actId="478"/>
          <ac:spMkLst>
            <pc:docMk/>
            <pc:sldMk cId="192824315" sldId="506"/>
            <ac:spMk id="120" creationId="{590F841A-5509-F3CC-5DA1-E63ADF5EE83C}"/>
          </ac:spMkLst>
        </pc:spChg>
        <pc:spChg chg="add mod">
          <ac:chgData name="Luca Vazzola" userId="49f5fb14-4caf-42ae-aaab-d459c30725e4" providerId="ADAL" clId="{09AD3D4F-9F2B-4CE9-B4A1-0836AAC2F898}" dt="2023-06-03T17:07:52.650" v="3426" actId="20577"/>
          <ac:spMkLst>
            <pc:docMk/>
            <pc:sldMk cId="192824315" sldId="506"/>
            <ac:spMk id="125" creationId="{CAF842C3-8B42-BC58-CC7A-5716320C9C80}"/>
          </ac:spMkLst>
        </pc:spChg>
        <pc:spChg chg="add mod">
          <ac:chgData name="Luca Vazzola" userId="49f5fb14-4caf-42ae-aaab-d459c30725e4" providerId="ADAL" clId="{09AD3D4F-9F2B-4CE9-B4A1-0836AAC2F898}" dt="2023-06-03T17:08:18.991" v="3449" actId="20577"/>
          <ac:spMkLst>
            <pc:docMk/>
            <pc:sldMk cId="192824315" sldId="506"/>
            <ac:spMk id="126" creationId="{9BC186E8-7C0B-A8BF-357E-4F585B45AFF6}"/>
          </ac:spMkLst>
        </pc:spChg>
        <pc:spChg chg="add mod">
          <ac:chgData name="Luca Vazzola" userId="49f5fb14-4caf-42ae-aaab-d459c30725e4" providerId="ADAL" clId="{09AD3D4F-9F2B-4CE9-B4A1-0836AAC2F898}" dt="2023-06-03T17:22:58.108" v="3739" actId="20577"/>
          <ac:spMkLst>
            <pc:docMk/>
            <pc:sldMk cId="192824315" sldId="506"/>
            <ac:spMk id="127" creationId="{8C9B9BB7-4DD1-448B-FF6B-62F15B82F5F0}"/>
          </ac:spMkLst>
        </pc:spChg>
        <pc:spChg chg="add mod">
          <ac:chgData name="Luca Vazzola" userId="49f5fb14-4caf-42ae-aaab-d459c30725e4" providerId="ADAL" clId="{09AD3D4F-9F2B-4CE9-B4A1-0836AAC2F898}" dt="2023-06-03T17:23:01.238" v="3740" actId="20577"/>
          <ac:spMkLst>
            <pc:docMk/>
            <pc:sldMk cId="192824315" sldId="506"/>
            <ac:spMk id="128" creationId="{10FD5DDF-9C71-3C75-8E0E-7B02EDA68B21}"/>
          </ac:spMkLst>
        </pc:spChg>
        <pc:spChg chg="add mod">
          <ac:chgData name="Luca Vazzola" userId="49f5fb14-4caf-42ae-aaab-d459c30725e4" providerId="ADAL" clId="{09AD3D4F-9F2B-4CE9-B4A1-0836AAC2F898}" dt="2023-06-03T17:13:26.235" v="3516" actId="1076"/>
          <ac:spMkLst>
            <pc:docMk/>
            <pc:sldMk cId="192824315" sldId="506"/>
            <ac:spMk id="129" creationId="{732ACEF6-44DB-A8A0-ED62-C036B21D27CC}"/>
          </ac:spMkLst>
        </pc:spChg>
        <pc:picChg chg="add mod">
          <ac:chgData name="Luca Vazzola" userId="49f5fb14-4caf-42ae-aaab-d459c30725e4" providerId="ADAL" clId="{09AD3D4F-9F2B-4CE9-B4A1-0836AAC2F898}" dt="2023-06-03T17:07:44.465" v="3420" actId="1076"/>
          <ac:picMkLst>
            <pc:docMk/>
            <pc:sldMk cId="192824315" sldId="506"/>
            <ac:picMk id="124" creationId="{934A5D32-9F50-C638-A317-B77C88A13B60}"/>
          </ac:picMkLst>
        </pc:picChg>
        <pc:cxnChg chg="add del mod">
          <ac:chgData name="Luca Vazzola" userId="49f5fb14-4caf-42ae-aaab-d459c30725e4" providerId="ADAL" clId="{09AD3D4F-9F2B-4CE9-B4A1-0836AAC2F898}" dt="2023-06-03T16:43:03.694" v="3372" actId="478"/>
          <ac:cxnSpMkLst>
            <pc:docMk/>
            <pc:sldMk cId="192824315" sldId="506"/>
            <ac:cxnSpMk id="4" creationId="{E11AF511-FC0D-9CA4-6DB5-028505A37DD4}"/>
          </ac:cxnSpMkLst>
        </pc:cxnChg>
        <pc:cxnChg chg="add del mod">
          <ac:chgData name="Luca Vazzola" userId="49f5fb14-4caf-42ae-aaab-d459c30725e4" providerId="ADAL" clId="{09AD3D4F-9F2B-4CE9-B4A1-0836AAC2F898}" dt="2023-06-03T16:43:03.694" v="3372" actId="478"/>
          <ac:cxnSpMkLst>
            <pc:docMk/>
            <pc:sldMk cId="192824315" sldId="506"/>
            <ac:cxnSpMk id="6" creationId="{4732D20D-11BB-3711-5BA1-70F28A09E077}"/>
          </ac:cxnSpMkLst>
        </pc:cxnChg>
        <pc:cxnChg chg="add del mod">
          <ac:chgData name="Luca Vazzola" userId="49f5fb14-4caf-42ae-aaab-d459c30725e4" providerId="ADAL" clId="{09AD3D4F-9F2B-4CE9-B4A1-0836AAC2F898}" dt="2023-06-03T16:43:03.694" v="3372" actId="478"/>
          <ac:cxnSpMkLst>
            <pc:docMk/>
            <pc:sldMk cId="192824315" sldId="506"/>
            <ac:cxnSpMk id="8" creationId="{E791F611-F669-731D-3E9F-58E40B5AEFB9}"/>
          </ac:cxnSpMkLst>
        </pc:cxnChg>
        <pc:cxnChg chg="add del mod">
          <ac:chgData name="Luca Vazzola" userId="49f5fb14-4caf-42ae-aaab-d459c30725e4" providerId="ADAL" clId="{09AD3D4F-9F2B-4CE9-B4A1-0836AAC2F898}" dt="2023-06-03T16:43:03.694" v="3372" actId="478"/>
          <ac:cxnSpMkLst>
            <pc:docMk/>
            <pc:sldMk cId="192824315" sldId="506"/>
            <ac:cxnSpMk id="10" creationId="{A4AD5704-05DE-25FF-6185-08906B1D6163}"/>
          </ac:cxnSpMkLst>
        </pc:cxnChg>
        <pc:cxnChg chg="add del mod">
          <ac:chgData name="Luca Vazzola" userId="49f5fb14-4caf-42ae-aaab-d459c30725e4" providerId="ADAL" clId="{09AD3D4F-9F2B-4CE9-B4A1-0836AAC2F898}" dt="2023-06-03T16:43:03.694" v="3372" actId="478"/>
          <ac:cxnSpMkLst>
            <pc:docMk/>
            <pc:sldMk cId="192824315" sldId="506"/>
            <ac:cxnSpMk id="12" creationId="{97982BA2-32E3-FE76-1380-E181BA9D430E}"/>
          </ac:cxnSpMkLst>
        </pc:cxnChg>
        <pc:cxnChg chg="add del mod">
          <ac:chgData name="Luca Vazzola" userId="49f5fb14-4caf-42ae-aaab-d459c30725e4" providerId="ADAL" clId="{09AD3D4F-9F2B-4CE9-B4A1-0836AAC2F898}" dt="2023-06-03T16:43:03.694" v="3372" actId="478"/>
          <ac:cxnSpMkLst>
            <pc:docMk/>
            <pc:sldMk cId="192824315" sldId="506"/>
            <ac:cxnSpMk id="16" creationId="{6D3158D5-5A96-851D-15B3-51A3690A7CCC}"/>
          </ac:cxnSpMkLst>
        </pc:cxnChg>
        <pc:cxnChg chg="add del mod">
          <ac:chgData name="Luca Vazzola" userId="49f5fb14-4caf-42ae-aaab-d459c30725e4" providerId="ADAL" clId="{09AD3D4F-9F2B-4CE9-B4A1-0836AAC2F898}" dt="2023-06-03T16:43:03.694" v="3372" actId="478"/>
          <ac:cxnSpMkLst>
            <pc:docMk/>
            <pc:sldMk cId="192824315" sldId="506"/>
            <ac:cxnSpMk id="17" creationId="{92E328D6-54D8-4BF4-78EC-1F07FE32E9BE}"/>
          </ac:cxnSpMkLst>
        </pc:cxnChg>
        <pc:cxnChg chg="add del mod">
          <ac:chgData name="Luca Vazzola" userId="49f5fb14-4caf-42ae-aaab-d459c30725e4" providerId="ADAL" clId="{09AD3D4F-9F2B-4CE9-B4A1-0836AAC2F898}" dt="2023-06-03T16:43:03.694" v="3372" actId="478"/>
          <ac:cxnSpMkLst>
            <pc:docMk/>
            <pc:sldMk cId="192824315" sldId="506"/>
            <ac:cxnSpMk id="18" creationId="{B918F96E-9B2A-0F3E-6548-AA592EBBD5B0}"/>
          </ac:cxnSpMkLst>
        </pc:cxnChg>
        <pc:cxnChg chg="add del mod">
          <ac:chgData name="Luca Vazzola" userId="49f5fb14-4caf-42ae-aaab-d459c30725e4" providerId="ADAL" clId="{09AD3D4F-9F2B-4CE9-B4A1-0836AAC2F898}" dt="2023-06-03T16:43:03.694" v="3372" actId="478"/>
          <ac:cxnSpMkLst>
            <pc:docMk/>
            <pc:sldMk cId="192824315" sldId="506"/>
            <ac:cxnSpMk id="19" creationId="{F9E2156E-ADE7-4BA0-0EAD-E6463D5C4A35}"/>
          </ac:cxnSpMkLst>
        </pc:cxnChg>
        <pc:cxnChg chg="add del mod">
          <ac:chgData name="Luca Vazzola" userId="49f5fb14-4caf-42ae-aaab-d459c30725e4" providerId="ADAL" clId="{09AD3D4F-9F2B-4CE9-B4A1-0836AAC2F898}" dt="2023-06-03T16:43:03.694" v="3372" actId="478"/>
          <ac:cxnSpMkLst>
            <pc:docMk/>
            <pc:sldMk cId="192824315" sldId="506"/>
            <ac:cxnSpMk id="20" creationId="{367229D9-7C81-9169-A804-033C311E4319}"/>
          </ac:cxnSpMkLst>
        </pc:cxnChg>
        <pc:cxnChg chg="add del mod">
          <ac:chgData name="Luca Vazzola" userId="49f5fb14-4caf-42ae-aaab-d459c30725e4" providerId="ADAL" clId="{09AD3D4F-9F2B-4CE9-B4A1-0836AAC2F898}" dt="2023-06-03T16:43:03.694" v="3372" actId="478"/>
          <ac:cxnSpMkLst>
            <pc:docMk/>
            <pc:sldMk cId="192824315" sldId="506"/>
            <ac:cxnSpMk id="22" creationId="{81E07E67-8188-1CEB-6E7F-2CF59E86F750}"/>
          </ac:cxnSpMkLst>
        </pc:cxnChg>
        <pc:cxnChg chg="add del mod">
          <ac:chgData name="Luca Vazzola" userId="49f5fb14-4caf-42ae-aaab-d459c30725e4" providerId="ADAL" clId="{09AD3D4F-9F2B-4CE9-B4A1-0836AAC2F898}" dt="2023-06-03T16:43:03.694" v="3372" actId="478"/>
          <ac:cxnSpMkLst>
            <pc:docMk/>
            <pc:sldMk cId="192824315" sldId="506"/>
            <ac:cxnSpMk id="23" creationId="{0B71F772-81D5-9095-8DE0-D6331FD58664}"/>
          </ac:cxnSpMkLst>
        </pc:cxnChg>
        <pc:cxnChg chg="add del mod">
          <ac:chgData name="Luca Vazzola" userId="49f5fb14-4caf-42ae-aaab-d459c30725e4" providerId="ADAL" clId="{09AD3D4F-9F2B-4CE9-B4A1-0836AAC2F898}" dt="2023-06-03T16:43:03.694" v="3372" actId="478"/>
          <ac:cxnSpMkLst>
            <pc:docMk/>
            <pc:sldMk cId="192824315" sldId="506"/>
            <ac:cxnSpMk id="24" creationId="{76CA182A-D810-13B6-6066-FBF0B45BFE52}"/>
          </ac:cxnSpMkLst>
        </pc:cxnChg>
        <pc:cxnChg chg="add del mod">
          <ac:chgData name="Luca Vazzola" userId="49f5fb14-4caf-42ae-aaab-d459c30725e4" providerId="ADAL" clId="{09AD3D4F-9F2B-4CE9-B4A1-0836AAC2F898}" dt="2023-06-03T16:43:03.694" v="3372" actId="478"/>
          <ac:cxnSpMkLst>
            <pc:docMk/>
            <pc:sldMk cId="192824315" sldId="506"/>
            <ac:cxnSpMk id="26" creationId="{E67BD87A-42E5-E3E0-4FA1-D9F5047D6FC2}"/>
          </ac:cxnSpMkLst>
        </pc:cxnChg>
        <pc:cxnChg chg="add del mod">
          <ac:chgData name="Luca Vazzola" userId="49f5fb14-4caf-42ae-aaab-d459c30725e4" providerId="ADAL" clId="{09AD3D4F-9F2B-4CE9-B4A1-0836AAC2F898}" dt="2023-06-03T16:43:03.694" v="3372" actId="478"/>
          <ac:cxnSpMkLst>
            <pc:docMk/>
            <pc:sldMk cId="192824315" sldId="506"/>
            <ac:cxnSpMk id="27" creationId="{4541DA4E-FFFD-3968-1FE5-DE4022346DE0}"/>
          </ac:cxnSpMkLst>
        </pc:cxnChg>
        <pc:cxnChg chg="add del mod">
          <ac:chgData name="Luca Vazzola" userId="49f5fb14-4caf-42ae-aaab-d459c30725e4" providerId="ADAL" clId="{09AD3D4F-9F2B-4CE9-B4A1-0836AAC2F898}" dt="2023-06-03T16:43:03.694" v="3372" actId="478"/>
          <ac:cxnSpMkLst>
            <pc:docMk/>
            <pc:sldMk cId="192824315" sldId="506"/>
            <ac:cxnSpMk id="28" creationId="{F6FD0964-5A77-081F-2BF5-FBEEE74AB135}"/>
          </ac:cxnSpMkLst>
        </pc:cxnChg>
        <pc:cxnChg chg="add del mod">
          <ac:chgData name="Luca Vazzola" userId="49f5fb14-4caf-42ae-aaab-d459c30725e4" providerId="ADAL" clId="{09AD3D4F-9F2B-4CE9-B4A1-0836AAC2F898}" dt="2023-06-03T16:43:35.492" v="3378"/>
          <ac:cxnSpMkLst>
            <pc:docMk/>
            <pc:sldMk cId="192824315" sldId="506"/>
            <ac:cxnSpMk id="40" creationId="{6D4FAA08-1E09-BE64-ADC4-A1938C45699E}"/>
          </ac:cxnSpMkLst>
        </pc:cxnChg>
        <pc:cxnChg chg="add del mod">
          <ac:chgData name="Luca Vazzola" userId="49f5fb14-4caf-42ae-aaab-d459c30725e4" providerId="ADAL" clId="{09AD3D4F-9F2B-4CE9-B4A1-0836AAC2F898}" dt="2023-06-03T16:43:35.492" v="3378"/>
          <ac:cxnSpMkLst>
            <pc:docMk/>
            <pc:sldMk cId="192824315" sldId="506"/>
            <ac:cxnSpMk id="42" creationId="{025A6DE0-EB8B-A931-4C5D-4CBE6E494B99}"/>
          </ac:cxnSpMkLst>
        </pc:cxnChg>
        <pc:cxnChg chg="add del mod">
          <ac:chgData name="Luca Vazzola" userId="49f5fb14-4caf-42ae-aaab-d459c30725e4" providerId="ADAL" clId="{09AD3D4F-9F2B-4CE9-B4A1-0836AAC2F898}" dt="2023-06-03T16:43:35.492" v="3378"/>
          <ac:cxnSpMkLst>
            <pc:docMk/>
            <pc:sldMk cId="192824315" sldId="506"/>
            <ac:cxnSpMk id="44" creationId="{853236A7-7B1C-50FE-4D62-5D22D3790234}"/>
          </ac:cxnSpMkLst>
        </pc:cxnChg>
        <pc:cxnChg chg="add del mod">
          <ac:chgData name="Luca Vazzola" userId="49f5fb14-4caf-42ae-aaab-d459c30725e4" providerId="ADAL" clId="{09AD3D4F-9F2B-4CE9-B4A1-0836AAC2F898}" dt="2023-06-03T16:43:35.492" v="3378"/>
          <ac:cxnSpMkLst>
            <pc:docMk/>
            <pc:sldMk cId="192824315" sldId="506"/>
            <ac:cxnSpMk id="47" creationId="{EF6CEB28-6C3B-C4CE-3043-800DBD47E64A}"/>
          </ac:cxnSpMkLst>
        </pc:cxnChg>
        <pc:cxnChg chg="add del mod">
          <ac:chgData name="Luca Vazzola" userId="49f5fb14-4caf-42ae-aaab-d459c30725e4" providerId="ADAL" clId="{09AD3D4F-9F2B-4CE9-B4A1-0836AAC2F898}" dt="2023-06-03T16:43:35.492" v="3378"/>
          <ac:cxnSpMkLst>
            <pc:docMk/>
            <pc:sldMk cId="192824315" sldId="506"/>
            <ac:cxnSpMk id="51" creationId="{121A1F2F-5918-AE25-5ED0-637CDA111803}"/>
          </ac:cxnSpMkLst>
        </pc:cxnChg>
        <pc:cxnChg chg="add del mod">
          <ac:chgData name="Luca Vazzola" userId="49f5fb14-4caf-42ae-aaab-d459c30725e4" providerId="ADAL" clId="{09AD3D4F-9F2B-4CE9-B4A1-0836AAC2F898}" dt="2023-06-03T16:43:35.492" v="3378"/>
          <ac:cxnSpMkLst>
            <pc:docMk/>
            <pc:sldMk cId="192824315" sldId="506"/>
            <ac:cxnSpMk id="52" creationId="{7E70F2D5-2738-D8F0-2D65-6FD27B13A886}"/>
          </ac:cxnSpMkLst>
        </pc:cxnChg>
        <pc:cxnChg chg="add del mod">
          <ac:chgData name="Luca Vazzola" userId="49f5fb14-4caf-42ae-aaab-d459c30725e4" providerId="ADAL" clId="{09AD3D4F-9F2B-4CE9-B4A1-0836AAC2F898}" dt="2023-06-03T16:43:35.492" v="3378"/>
          <ac:cxnSpMkLst>
            <pc:docMk/>
            <pc:sldMk cId="192824315" sldId="506"/>
            <ac:cxnSpMk id="53" creationId="{C9081879-5AAF-B5B5-E79D-48ACAD43373F}"/>
          </ac:cxnSpMkLst>
        </pc:cxnChg>
        <pc:cxnChg chg="add del mod">
          <ac:chgData name="Luca Vazzola" userId="49f5fb14-4caf-42ae-aaab-d459c30725e4" providerId="ADAL" clId="{09AD3D4F-9F2B-4CE9-B4A1-0836AAC2F898}" dt="2023-06-03T16:43:35.492" v="3378"/>
          <ac:cxnSpMkLst>
            <pc:docMk/>
            <pc:sldMk cId="192824315" sldId="506"/>
            <ac:cxnSpMk id="55" creationId="{C5E56829-EA3B-2F6B-8EB8-3667CE0C9138}"/>
          </ac:cxnSpMkLst>
        </pc:cxnChg>
        <pc:cxnChg chg="add del mod">
          <ac:chgData name="Luca Vazzola" userId="49f5fb14-4caf-42ae-aaab-d459c30725e4" providerId="ADAL" clId="{09AD3D4F-9F2B-4CE9-B4A1-0836AAC2F898}" dt="2023-06-03T16:43:35.492" v="3378"/>
          <ac:cxnSpMkLst>
            <pc:docMk/>
            <pc:sldMk cId="192824315" sldId="506"/>
            <ac:cxnSpMk id="56" creationId="{35FF6D64-14F2-02E1-C19B-31F68DF3F26C}"/>
          </ac:cxnSpMkLst>
        </pc:cxnChg>
        <pc:cxnChg chg="add del mod">
          <ac:chgData name="Luca Vazzola" userId="49f5fb14-4caf-42ae-aaab-d459c30725e4" providerId="ADAL" clId="{09AD3D4F-9F2B-4CE9-B4A1-0836AAC2F898}" dt="2023-06-03T16:43:35.492" v="3378"/>
          <ac:cxnSpMkLst>
            <pc:docMk/>
            <pc:sldMk cId="192824315" sldId="506"/>
            <ac:cxnSpMk id="58" creationId="{255DB117-95DE-357A-447D-727A7C7182F9}"/>
          </ac:cxnSpMkLst>
        </pc:cxnChg>
        <pc:cxnChg chg="add del mod">
          <ac:chgData name="Luca Vazzola" userId="49f5fb14-4caf-42ae-aaab-d459c30725e4" providerId="ADAL" clId="{09AD3D4F-9F2B-4CE9-B4A1-0836AAC2F898}" dt="2023-06-03T16:43:35.492" v="3378"/>
          <ac:cxnSpMkLst>
            <pc:docMk/>
            <pc:sldMk cId="192824315" sldId="506"/>
            <ac:cxnSpMk id="59" creationId="{6AE978A9-15C0-37DE-7726-5395460D5D07}"/>
          </ac:cxnSpMkLst>
        </pc:cxnChg>
        <pc:cxnChg chg="add del mod">
          <ac:chgData name="Luca Vazzola" userId="49f5fb14-4caf-42ae-aaab-d459c30725e4" providerId="ADAL" clId="{09AD3D4F-9F2B-4CE9-B4A1-0836AAC2F898}" dt="2023-06-03T16:43:35.492" v="3378"/>
          <ac:cxnSpMkLst>
            <pc:docMk/>
            <pc:sldMk cId="192824315" sldId="506"/>
            <ac:cxnSpMk id="60" creationId="{2B580C85-5E22-E4B7-7439-D5247243134E}"/>
          </ac:cxnSpMkLst>
        </pc:cxnChg>
        <pc:cxnChg chg="add del mod">
          <ac:chgData name="Luca Vazzola" userId="49f5fb14-4caf-42ae-aaab-d459c30725e4" providerId="ADAL" clId="{09AD3D4F-9F2B-4CE9-B4A1-0836AAC2F898}" dt="2023-06-03T16:43:35.492" v="3378"/>
          <ac:cxnSpMkLst>
            <pc:docMk/>
            <pc:sldMk cId="192824315" sldId="506"/>
            <ac:cxnSpMk id="74" creationId="{CF0AEAE7-24E8-304B-12CE-CF29FC0FBE66}"/>
          </ac:cxnSpMkLst>
        </pc:cxnChg>
        <pc:cxnChg chg="add del mod">
          <ac:chgData name="Luca Vazzola" userId="49f5fb14-4caf-42ae-aaab-d459c30725e4" providerId="ADAL" clId="{09AD3D4F-9F2B-4CE9-B4A1-0836AAC2F898}" dt="2023-06-03T16:43:35.492" v="3378"/>
          <ac:cxnSpMkLst>
            <pc:docMk/>
            <pc:sldMk cId="192824315" sldId="506"/>
            <ac:cxnSpMk id="76" creationId="{78140F20-A4CC-B802-08AF-4EFC76B31CC5}"/>
          </ac:cxnSpMkLst>
        </pc:cxnChg>
        <pc:cxnChg chg="add del mod">
          <ac:chgData name="Luca Vazzola" userId="49f5fb14-4caf-42ae-aaab-d459c30725e4" providerId="ADAL" clId="{09AD3D4F-9F2B-4CE9-B4A1-0836AAC2F898}" dt="2023-06-03T16:43:35.492" v="3378"/>
          <ac:cxnSpMkLst>
            <pc:docMk/>
            <pc:sldMk cId="192824315" sldId="506"/>
            <ac:cxnSpMk id="77" creationId="{0DEBFF41-AA2D-1687-5213-B4D13B18138B}"/>
          </ac:cxnSpMkLst>
        </pc:cxnChg>
        <pc:cxnChg chg="add del mod">
          <ac:chgData name="Luca Vazzola" userId="49f5fb14-4caf-42ae-aaab-d459c30725e4" providerId="ADAL" clId="{09AD3D4F-9F2B-4CE9-B4A1-0836AAC2F898}" dt="2023-06-03T16:43:35.492" v="3378"/>
          <ac:cxnSpMkLst>
            <pc:docMk/>
            <pc:sldMk cId="192824315" sldId="506"/>
            <ac:cxnSpMk id="78" creationId="{ABB6B728-AADE-CC98-9E83-A98C33788E39}"/>
          </ac:cxnSpMkLst>
        </pc:cxnChg>
        <pc:cxnChg chg="add del mod">
          <ac:chgData name="Luca Vazzola" userId="49f5fb14-4caf-42ae-aaab-d459c30725e4" providerId="ADAL" clId="{09AD3D4F-9F2B-4CE9-B4A1-0836AAC2F898}" dt="2023-06-03T16:43:35.492" v="3378"/>
          <ac:cxnSpMkLst>
            <pc:docMk/>
            <pc:sldMk cId="192824315" sldId="506"/>
            <ac:cxnSpMk id="79" creationId="{B0DEF26C-B2C1-FBA9-9674-5FD5E56D5B55}"/>
          </ac:cxnSpMkLst>
        </pc:cxnChg>
        <pc:cxnChg chg="add del mod">
          <ac:chgData name="Luca Vazzola" userId="49f5fb14-4caf-42ae-aaab-d459c30725e4" providerId="ADAL" clId="{09AD3D4F-9F2B-4CE9-B4A1-0836AAC2F898}" dt="2023-06-03T16:43:35.492" v="3378"/>
          <ac:cxnSpMkLst>
            <pc:docMk/>
            <pc:sldMk cId="192824315" sldId="506"/>
            <ac:cxnSpMk id="82" creationId="{FEB57C98-03ED-93BA-110F-4A64C4B51437}"/>
          </ac:cxnSpMkLst>
        </pc:cxnChg>
        <pc:cxnChg chg="add del mod">
          <ac:chgData name="Luca Vazzola" userId="49f5fb14-4caf-42ae-aaab-d459c30725e4" providerId="ADAL" clId="{09AD3D4F-9F2B-4CE9-B4A1-0836AAC2F898}" dt="2023-06-03T16:43:35.492" v="3378"/>
          <ac:cxnSpMkLst>
            <pc:docMk/>
            <pc:sldMk cId="192824315" sldId="506"/>
            <ac:cxnSpMk id="83" creationId="{C762EC31-E598-21A7-19D6-B18A94034C0D}"/>
          </ac:cxnSpMkLst>
        </pc:cxnChg>
        <pc:cxnChg chg="add del mod">
          <ac:chgData name="Luca Vazzola" userId="49f5fb14-4caf-42ae-aaab-d459c30725e4" providerId="ADAL" clId="{09AD3D4F-9F2B-4CE9-B4A1-0836AAC2F898}" dt="2023-06-03T16:43:35.492" v="3378"/>
          <ac:cxnSpMkLst>
            <pc:docMk/>
            <pc:sldMk cId="192824315" sldId="506"/>
            <ac:cxnSpMk id="84" creationId="{CEB45F5D-55FB-10FB-0976-2B719C11E3ED}"/>
          </ac:cxnSpMkLst>
        </pc:cxnChg>
        <pc:cxnChg chg="add del mod">
          <ac:chgData name="Luca Vazzola" userId="49f5fb14-4caf-42ae-aaab-d459c30725e4" providerId="ADAL" clId="{09AD3D4F-9F2B-4CE9-B4A1-0836AAC2F898}" dt="2023-06-03T16:43:35.492" v="3378"/>
          <ac:cxnSpMkLst>
            <pc:docMk/>
            <pc:sldMk cId="192824315" sldId="506"/>
            <ac:cxnSpMk id="85" creationId="{88F22B15-CB6A-9EDF-2490-E64CCC0DFCDF}"/>
          </ac:cxnSpMkLst>
        </pc:cxnChg>
        <pc:cxnChg chg="add del mod">
          <ac:chgData name="Luca Vazzola" userId="49f5fb14-4caf-42ae-aaab-d459c30725e4" providerId="ADAL" clId="{09AD3D4F-9F2B-4CE9-B4A1-0836AAC2F898}" dt="2023-06-03T16:43:35.492" v="3378"/>
          <ac:cxnSpMkLst>
            <pc:docMk/>
            <pc:sldMk cId="192824315" sldId="506"/>
            <ac:cxnSpMk id="86" creationId="{DBFC3A4C-FCB0-3990-4C03-E88734348488}"/>
          </ac:cxnSpMkLst>
        </pc:cxnChg>
        <pc:cxnChg chg="add del mod">
          <ac:chgData name="Luca Vazzola" userId="49f5fb14-4caf-42ae-aaab-d459c30725e4" providerId="ADAL" clId="{09AD3D4F-9F2B-4CE9-B4A1-0836AAC2F898}" dt="2023-06-03T17:03:17.107" v="3381" actId="478"/>
          <ac:cxnSpMkLst>
            <pc:docMk/>
            <pc:sldMk cId="192824315" sldId="506"/>
            <ac:cxnSpMk id="99" creationId="{1BD7FA88-45F7-ACFC-8485-F41B3E30C507}"/>
          </ac:cxnSpMkLst>
        </pc:cxnChg>
        <pc:cxnChg chg="add del mod">
          <ac:chgData name="Luca Vazzola" userId="49f5fb14-4caf-42ae-aaab-d459c30725e4" providerId="ADAL" clId="{09AD3D4F-9F2B-4CE9-B4A1-0836AAC2F898}" dt="2023-06-03T17:03:17.107" v="3381" actId="478"/>
          <ac:cxnSpMkLst>
            <pc:docMk/>
            <pc:sldMk cId="192824315" sldId="506"/>
            <ac:cxnSpMk id="101" creationId="{95739B3D-012F-B192-EDA0-2CE1C08E7D4F}"/>
          </ac:cxnSpMkLst>
        </pc:cxnChg>
        <pc:cxnChg chg="add del mod">
          <ac:chgData name="Luca Vazzola" userId="49f5fb14-4caf-42ae-aaab-d459c30725e4" providerId="ADAL" clId="{09AD3D4F-9F2B-4CE9-B4A1-0836AAC2F898}" dt="2023-06-03T17:03:17.107" v="3381" actId="478"/>
          <ac:cxnSpMkLst>
            <pc:docMk/>
            <pc:sldMk cId="192824315" sldId="506"/>
            <ac:cxnSpMk id="102" creationId="{112D5BEB-2F55-08E1-6922-222F07F7F473}"/>
          </ac:cxnSpMkLst>
        </pc:cxnChg>
        <pc:cxnChg chg="add del mod">
          <ac:chgData name="Luca Vazzola" userId="49f5fb14-4caf-42ae-aaab-d459c30725e4" providerId="ADAL" clId="{09AD3D4F-9F2B-4CE9-B4A1-0836AAC2F898}" dt="2023-06-03T17:03:17.107" v="3381" actId="478"/>
          <ac:cxnSpMkLst>
            <pc:docMk/>
            <pc:sldMk cId="192824315" sldId="506"/>
            <ac:cxnSpMk id="104" creationId="{A8915ABA-DCB7-5273-5744-CBE309F35490}"/>
          </ac:cxnSpMkLst>
        </pc:cxnChg>
        <pc:cxnChg chg="add del mod">
          <ac:chgData name="Luca Vazzola" userId="49f5fb14-4caf-42ae-aaab-d459c30725e4" providerId="ADAL" clId="{09AD3D4F-9F2B-4CE9-B4A1-0836AAC2F898}" dt="2023-06-03T17:03:17.107" v="3381" actId="478"/>
          <ac:cxnSpMkLst>
            <pc:docMk/>
            <pc:sldMk cId="192824315" sldId="506"/>
            <ac:cxnSpMk id="105" creationId="{E46C6F5A-A045-5103-735E-DE316F0E1464}"/>
          </ac:cxnSpMkLst>
        </pc:cxnChg>
        <pc:cxnChg chg="add del mod">
          <ac:chgData name="Luca Vazzola" userId="49f5fb14-4caf-42ae-aaab-d459c30725e4" providerId="ADAL" clId="{09AD3D4F-9F2B-4CE9-B4A1-0836AAC2F898}" dt="2023-06-03T17:03:17.107" v="3381" actId="478"/>
          <ac:cxnSpMkLst>
            <pc:docMk/>
            <pc:sldMk cId="192824315" sldId="506"/>
            <ac:cxnSpMk id="106" creationId="{154B69E7-729F-02F2-B68C-68EBFF74C288}"/>
          </ac:cxnSpMkLst>
        </pc:cxnChg>
        <pc:cxnChg chg="add del mod">
          <ac:chgData name="Luca Vazzola" userId="49f5fb14-4caf-42ae-aaab-d459c30725e4" providerId="ADAL" clId="{09AD3D4F-9F2B-4CE9-B4A1-0836AAC2F898}" dt="2023-06-03T17:03:17.107" v="3381" actId="478"/>
          <ac:cxnSpMkLst>
            <pc:docMk/>
            <pc:sldMk cId="192824315" sldId="506"/>
            <ac:cxnSpMk id="107" creationId="{BC862350-857B-B6F7-CDAB-E5431A17F83A}"/>
          </ac:cxnSpMkLst>
        </pc:cxnChg>
        <pc:cxnChg chg="add del mod">
          <ac:chgData name="Luca Vazzola" userId="49f5fb14-4caf-42ae-aaab-d459c30725e4" providerId="ADAL" clId="{09AD3D4F-9F2B-4CE9-B4A1-0836AAC2F898}" dt="2023-06-03T17:03:17.107" v="3381" actId="478"/>
          <ac:cxnSpMkLst>
            <pc:docMk/>
            <pc:sldMk cId="192824315" sldId="506"/>
            <ac:cxnSpMk id="116" creationId="{F9E42F7A-5D7B-8992-93A6-B73B891F017C}"/>
          </ac:cxnSpMkLst>
        </pc:cxnChg>
        <pc:cxnChg chg="add del mod">
          <ac:chgData name="Luca Vazzola" userId="49f5fb14-4caf-42ae-aaab-d459c30725e4" providerId="ADAL" clId="{09AD3D4F-9F2B-4CE9-B4A1-0836AAC2F898}" dt="2023-06-03T17:03:17.107" v="3381" actId="478"/>
          <ac:cxnSpMkLst>
            <pc:docMk/>
            <pc:sldMk cId="192824315" sldId="506"/>
            <ac:cxnSpMk id="118" creationId="{71B2FB3E-6B46-8C19-83D7-4423E5BAE787}"/>
          </ac:cxnSpMkLst>
        </pc:cxnChg>
        <pc:cxnChg chg="add del mod">
          <ac:chgData name="Luca Vazzola" userId="49f5fb14-4caf-42ae-aaab-d459c30725e4" providerId="ADAL" clId="{09AD3D4F-9F2B-4CE9-B4A1-0836AAC2F898}" dt="2023-06-03T17:03:17.107" v="3381" actId="478"/>
          <ac:cxnSpMkLst>
            <pc:docMk/>
            <pc:sldMk cId="192824315" sldId="506"/>
            <ac:cxnSpMk id="121" creationId="{F42D02E6-E4AD-808E-374A-C4AAD5B6DFAA}"/>
          </ac:cxnSpMkLst>
        </pc:cxnChg>
        <pc:cxnChg chg="add del mod">
          <ac:chgData name="Luca Vazzola" userId="49f5fb14-4caf-42ae-aaab-d459c30725e4" providerId="ADAL" clId="{09AD3D4F-9F2B-4CE9-B4A1-0836AAC2F898}" dt="2023-06-03T17:03:17.107" v="3381" actId="478"/>
          <ac:cxnSpMkLst>
            <pc:docMk/>
            <pc:sldMk cId="192824315" sldId="506"/>
            <ac:cxnSpMk id="122" creationId="{BB491989-0C06-1C3C-FF1B-0D27629D9663}"/>
          </ac:cxnSpMkLst>
        </pc:cxnChg>
      </pc:sldChg>
      <pc:sldChg chg="add del">
        <pc:chgData name="Luca Vazzola" userId="49f5fb14-4caf-42ae-aaab-d459c30725e4" providerId="ADAL" clId="{09AD3D4F-9F2B-4CE9-B4A1-0836AAC2F898}" dt="2023-06-03T16:28:44.322" v="3269"/>
        <pc:sldMkLst>
          <pc:docMk/>
          <pc:sldMk cId="2058343104" sldId="506"/>
        </pc:sldMkLst>
      </pc:sldChg>
      <pc:sldChg chg="addSp delSp modSp mod">
        <pc:chgData name="Luca Vazzola" userId="49f5fb14-4caf-42ae-aaab-d459c30725e4" providerId="ADAL" clId="{09AD3D4F-9F2B-4CE9-B4A1-0836AAC2F898}" dt="2023-06-06T08:30:10.640" v="5060" actId="2711"/>
        <pc:sldMkLst>
          <pc:docMk/>
          <pc:sldMk cId="4018855081" sldId="506"/>
        </pc:sldMkLst>
        <pc:spChg chg="del">
          <ac:chgData name="Luca Vazzola" userId="49f5fb14-4caf-42ae-aaab-d459c30725e4" providerId="ADAL" clId="{09AD3D4F-9F2B-4CE9-B4A1-0836AAC2F898}" dt="2023-06-06T08:29:53.844" v="5038" actId="478"/>
          <ac:spMkLst>
            <pc:docMk/>
            <pc:sldMk cId="4018855081" sldId="506"/>
            <ac:spMk id="2" creationId="{28D86A7C-2383-B3F6-E781-23F8D36E9A57}"/>
          </ac:spMkLst>
        </pc:spChg>
        <pc:spChg chg="add mod">
          <ac:chgData name="Luca Vazzola" userId="49f5fb14-4caf-42ae-aaab-d459c30725e4" providerId="ADAL" clId="{09AD3D4F-9F2B-4CE9-B4A1-0836AAC2F898}" dt="2023-06-06T08:23:12.793" v="4957"/>
          <ac:spMkLst>
            <pc:docMk/>
            <pc:sldMk cId="4018855081" sldId="506"/>
            <ac:spMk id="3" creationId="{81C88F2E-A667-55B4-8A8F-E34F3B79CA6F}"/>
          </ac:spMkLst>
        </pc:spChg>
        <pc:spChg chg="add mod">
          <ac:chgData name="Luca Vazzola" userId="49f5fb14-4caf-42ae-aaab-d459c30725e4" providerId="ADAL" clId="{09AD3D4F-9F2B-4CE9-B4A1-0836AAC2F898}" dt="2023-06-06T08:30:10.640" v="5060" actId="2711"/>
          <ac:spMkLst>
            <pc:docMk/>
            <pc:sldMk cId="4018855081" sldId="506"/>
            <ac:spMk id="5" creationId="{AE9B49F6-7BF7-2287-20AB-480184861E39}"/>
          </ac:spMkLst>
        </pc:spChg>
        <pc:spChg chg="mod">
          <ac:chgData name="Luca Vazzola" userId="49f5fb14-4caf-42ae-aaab-d459c30725e4" providerId="ADAL" clId="{09AD3D4F-9F2B-4CE9-B4A1-0836AAC2F898}" dt="2023-06-04T08:58:06.716" v="4297" actId="1076"/>
          <ac:spMkLst>
            <pc:docMk/>
            <pc:sldMk cId="4018855081" sldId="506"/>
            <ac:spMk id="6" creationId="{6390C459-DC34-F222-3458-F58C61AF784D}"/>
          </ac:spMkLst>
        </pc:spChg>
        <pc:spChg chg="mod">
          <ac:chgData name="Luca Vazzola" userId="49f5fb14-4caf-42ae-aaab-d459c30725e4" providerId="ADAL" clId="{09AD3D4F-9F2B-4CE9-B4A1-0836AAC2F898}" dt="2023-06-04T08:58:17.558" v="4299" actId="1076"/>
          <ac:spMkLst>
            <pc:docMk/>
            <pc:sldMk cId="4018855081" sldId="506"/>
            <ac:spMk id="7" creationId="{F9AC6610-3827-8DEC-DCD1-0A56546B0F5A}"/>
          </ac:spMkLst>
        </pc:spChg>
        <pc:picChg chg="mod">
          <ac:chgData name="Luca Vazzola" userId="49f5fb14-4caf-42ae-aaab-d459c30725e4" providerId="ADAL" clId="{09AD3D4F-9F2B-4CE9-B4A1-0836AAC2F898}" dt="2023-06-04T08:57:49.491" v="4293" actId="1035"/>
          <ac:picMkLst>
            <pc:docMk/>
            <pc:sldMk cId="4018855081" sldId="506"/>
            <ac:picMk id="10" creationId="{FACA01EC-CFA5-B78A-7645-7C61F09175A9}"/>
          </ac:picMkLst>
        </pc:picChg>
        <pc:picChg chg="mod">
          <ac:chgData name="Luca Vazzola" userId="49f5fb14-4caf-42ae-aaab-d459c30725e4" providerId="ADAL" clId="{09AD3D4F-9F2B-4CE9-B4A1-0836AAC2F898}" dt="2023-06-04T08:57:54.579" v="4294" actId="1076"/>
          <ac:picMkLst>
            <pc:docMk/>
            <pc:sldMk cId="4018855081" sldId="506"/>
            <ac:picMk id="12" creationId="{27AF3A53-C407-1472-1AF6-74D853CD5A07}"/>
          </ac:picMkLst>
        </pc:picChg>
      </pc:sldChg>
      <pc:sldChg chg="addSp modSp mod">
        <pc:chgData name="Luca Vazzola" userId="49f5fb14-4caf-42ae-aaab-d459c30725e4" providerId="ADAL" clId="{09AD3D4F-9F2B-4CE9-B4A1-0836AAC2F898}" dt="2023-06-06T08:23:14.538" v="4958"/>
        <pc:sldMkLst>
          <pc:docMk/>
          <pc:sldMk cId="1963683398" sldId="507"/>
        </pc:sldMkLst>
        <pc:spChg chg="add mod">
          <ac:chgData name="Luca Vazzola" userId="49f5fb14-4caf-42ae-aaab-d459c30725e4" providerId="ADAL" clId="{09AD3D4F-9F2B-4CE9-B4A1-0836AAC2F898}" dt="2023-06-06T08:23:14.538" v="4958"/>
          <ac:spMkLst>
            <pc:docMk/>
            <pc:sldMk cId="1963683398" sldId="507"/>
            <ac:spMk id="3" creationId="{7A9A2E41-07DC-D488-D080-E2D50FC1A507}"/>
          </ac:spMkLst>
        </pc:spChg>
        <pc:spChg chg="mod">
          <ac:chgData name="Luca Vazzola" userId="49f5fb14-4caf-42ae-aaab-d459c30725e4" providerId="ADAL" clId="{09AD3D4F-9F2B-4CE9-B4A1-0836AAC2F898}" dt="2023-06-04T09:00:52.450" v="4335" actId="1076"/>
          <ac:spMkLst>
            <pc:docMk/>
            <pc:sldMk cId="1963683398" sldId="507"/>
            <ac:spMk id="7" creationId="{21163B36-19CC-D61C-8A3D-E67F52FFC139}"/>
          </ac:spMkLst>
        </pc:spChg>
        <pc:picChg chg="mod">
          <ac:chgData name="Luca Vazzola" userId="49f5fb14-4caf-42ae-aaab-d459c30725e4" providerId="ADAL" clId="{09AD3D4F-9F2B-4CE9-B4A1-0836AAC2F898}" dt="2023-06-04T09:00:52.997" v="4336" actId="1076"/>
          <ac:picMkLst>
            <pc:docMk/>
            <pc:sldMk cId="1963683398" sldId="507"/>
            <ac:picMk id="4" creationId="{DB4A62DE-B702-C450-D65E-3878BDFD8AAC}"/>
          </ac:picMkLst>
        </pc:picChg>
        <pc:picChg chg="mod">
          <ac:chgData name="Luca Vazzola" userId="49f5fb14-4caf-42ae-aaab-d459c30725e4" providerId="ADAL" clId="{09AD3D4F-9F2B-4CE9-B4A1-0836AAC2F898}" dt="2023-06-04T09:00:51.268" v="4333" actId="1076"/>
          <ac:picMkLst>
            <pc:docMk/>
            <pc:sldMk cId="1963683398" sldId="507"/>
            <ac:picMk id="6" creationId="{2AB217CC-D46C-16EA-E09E-616669F8FB53}"/>
          </ac:picMkLst>
        </pc:picChg>
        <pc:picChg chg="mod">
          <ac:chgData name="Luca Vazzola" userId="49f5fb14-4caf-42ae-aaab-d459c30725e4" providerId="ADAL" clId="{09AD3D4F-9F2B-4CE9-B4A1-0836AAC2F898}" dt="2023-06-04T09:00:51.986" v="4334" actId="1076"/>
          <ac:picMkLst>
            <pc:docMk/>
            <pc:sldMk cId="1963683398" sldId="507"/>
            <ac:picMk id="10" creationId="{09B66E8A-C342-3EF9-2931-C81F4118A2CC}"/>
          </ac:picMkLst>
        </pc:picChg>
      </pc:sldChg>
      <pc:sldChg chg="addSp delSp modSp new mod">
        <pc:chgData name="Luca Vazzola" userId="49f5fb14-4caf-42ae-aaab-d459c30725e4" providerId="ADAL" clId="{09AD3D4F-9F2B-4CE9-B4A1-0836AAC2F898}" dt="2023-06-03T17:24:15.677" v="3768" actId="1036"/>
        <pc:sldMkLst>
          <pc:docMk/>
          <pc:sldMk cId="3391400912" sldId="507"/>
        </pc:sldMkLst>
        <pc:spChg chg="mod">
          <ac:chgData name="Luca Vazzola" userId="49f5fb14-4caf-42ae-aaab-d459c30725e4" providerId="ADAL" clId="{09AD3D4F-9F2B-4CE9-B4A1-0836AAC2F898}" dt="2023-06-03T17:14:19.976" v="3541" actId="403"/>
          <ac:spMkLst>
            <pc:docMk/>
            <pc:sldMk cId="3391400912" sldId="507"/>
            <ac:spMk id="2" creationId="{7C24C16B-6069-3774-B877-BDFD49707C69}"/>
          </ac:spMkLst>
        </pc:spChg>
        <pc:spChg chg="del">
          <ac:chgData name="Luca Vazzola" userId="49f5fb14-4caf-42ae-aaab-d459c30725e4" providerId="ADAL" clId="{09AD3D4F-9F2B-4CE9-B4A1-0836AAC2F898}" dt="2023-06-03T17:14:25.387" v="3542" actId="478"/>
          <ac:spMkLst>
            <pc:docMk/>
            <pc:sldMk cId="3391400912" sldId="507"/>
            <ac:spMk id="3" creationId="{0FA3013F-CEE9-520E-99C0-869715368CFA}"/>
          </ac:spMkLst>
        </pc:spChg>
        <pc:spChg chg="add mod">
          <ac:chgData name="Luca Vazzola" userId="49f5fb14-4caf-42ae-aaab-d459c30725e4" providerId="ADAL" clId="{09AD3D4F-9F2B-4CE9-B4A1-0836AAC2F898}" dt="2023-06-03T17:21:03.208" v="3724" actId="1076"/>
          <ac:spMkLst>
            <pc:docMk/>
            <pc:sldMk cId="3391400912" sldId="507"/>
            <ac:spMk id="4" creationId="{58F5EBEF-C769-B6B4-C003-EB28FE3D2F28}"/>
          </ac:spMkLst>
        </pc:spChg>
        <pc:spChg chg="add mod">
          <ac:chgData name="Luca Vazzola" userId="49f5fb14-4caf-42ae-aaab-d459c30725e4" providerId="ADAL" clId="{09AD3D4F-9F2B-4CE9-B4A1-0836AAC2F898}" dt="2023-06-03T17:22:05.629" v="3729" actId="1076"/>
          <ac:spMkLst>
            <pc:docMk/>
            <pc:sldMk cId="3391400912" sldId="507"/>
            <ac:spMk id="5" creationId="{EBC3C708-952A-3745-744E-9ABE7FC22D3C}"/>
          </ac:spMkLst>
        </pc:spChg>
        <pc:picChg chg="add mod">
          <ac:chgData name="Luca Vazzola" userId="49f5fb14-4caf-42ae-aaab-d459c30725e4" providerId="ADAL" clId="{09AD3D4F-9F2B-4CE9-B4A1-0836AAC2F898}" dt="2023-06-03T17:24:15.677" v="3768" actId="1036"/>
          <ac:picMkLst>
            <pc:docMk/>
            <pc:sldMk cId="3391400912" sldId="507"/>
            <ac:picMk id="6" creationId="{6E1CB1EF-7791-7960-61F0-441724790197}"/>
          </ac:picMkLst>
        </pc:picChg>
        <pc:picChg chg="add mod">
          <ac:chgData name="Luca Vazzola" userId="49f5fb14-4caf-42ae-aaab-d459c30725e4" providerId="ADAL" clId="{09AD3D4F-9F2B-4CE9-B4A1-0836AAC2F898}" dt="2023-06-03T17:24:08.473" v="3760" actId="1036"/>
          <ac:picMkLst>
            <pc:docMk/>
            <pc:sldMk cId="3391400912" sldId="507"/>
            <ac:picMk id="7" creationId="{880CCBC7-3E84-100C-3328-7D31F74FF683}"/>
          </ac:picMkLst>
        </pc:picChg>
      </pc:sldChg>
      <pc:sldChg chg="addSp modSp">
        <pc:chgData name="Luca Vazzola" userId="49f5fb14-4caf-42ae-aaab-d459c30725e4" providerId="ADAL" clId="{09AD3D4F-9F2B-4CE9-B4A1-0836AAC2F898}" dt="2023-06-06T08:23:16.209" v="4959"/>
        <pc:sldMkLst>
          <pc:docMk/>
          <pc:sldMk cId="1900028545" sldId="508"/>
        </pc:sldMkLst>
        <pc:spChg chg="add mod">
          <ac:chgData name="Luca Vazzola" userId="49f5fb14-4caf-42ae-aaab-d459c30725e4" providerId="ADAL" clId="{09AD3D4F-9F2B-4CE9-B4A1-0836AAC2F898}" dt="2023-06-06T08:23:16.209" v="4959"/>
          <ac:spMkLst>
            <pc:docMk/>
            <pc:sldMk cId="1900028545" sldId="508"/>
            <ac:spMk id="2" creationId="{BE496494-E6B7-BA0E-AA66-58F6CA38F728}"/>
          </ac:spMkLst>
        </pc:spChg>
        <pc:graphicFrameChg chg="mod">
          <ac:chgData name="Luca Vazzola" userId="49f5fb14-4caf-42ae-aaab-d459c30725e4" providerId="ADAL" clId="{09AD3D4F-9F2B-4CE9-B4A1-0836AAC2F898}" dt="2023-06-04T09:30:11.934" v="4388" actId="20577"/>
          <ac:graphicFrameMkLst>
            <pc:docMk/>
            <pc:sldMk cId="1900028545" sldId="508"/>
            <ac:graphicFrameMk id="6" creationId="{304D8F5A-777F-C855-5141-B3F8B811EAD3}"/>
          </ac:graphicFrameMkLst>
        </pc:graphicFrameChg>
        <pc:graphicFrameChg chg="mod">
          <ac:chgData name="Luca Vazzola" userId="49f5fb14-4caf-42ae-aaab-d459c30725e4" providerId="ADAL" clId="{09AD3D4F-9F2B-4CE9-B4A1-0836AAC2F898}" dt="2023-06-04T09:29:39.823" v="4356" actId="20577"/>
          <ac:graphicFrameMkLst>
            <pc:docMk/>
            <pc:sldMk cId="1900028545" sldId="508"/>
            <ac:graphicFrameMk id="9" creationId="{A5158FA0-9EA7-4DF4-C66D-C3E2A74B0D1F}"/>
          </ac:graphicFrameMkLst>
        </pc:graphicFrameChg>
      </pc:sldChg>
      <pc:sldChg chg="addSp modSp">
        <pc:chgData name="Luca Vazzola" userId="49f5fb14-4caf-42ae-aaab-d459c30725e4" providerId="ADAL" clId="{09AD3D4F-9F2B-4CE9-B4A1-0836AAC2F898}" dt="2023-06-06T08:23:19.096" v="4960"/>
        <pc:sldMkLst>
          <pc:docMk/>
          <pc:sldMk cId="168900955" sldId="509"/>
        </pc:sldMkLst>
        <pc:spChg chg="add mod">
          <ac:chgData name="Luca Vazzola" userId="49f5fb14-4caf-42ae-aaab-d459c30725e4" providerId="ADAL" clId="{09AD3D4F-9F2B-4CE9-B4A1-0836AAC2F898}" dt="2023-06-06T08:23:19.096" v="4960"/>
          <ac:spMkLst>
            <pc:docMk/>
            <pc:sldMk cId="168900955" sldId="509"/>
            <ac:spMk id="3" creationId="{2DB9CBA1-F517-1007-CE6D-4D204B79968F}"/>
          </ac:spMkLst>
        </pc:spChg>
      </pc:sldChg>
      <pc:sldChg chg="addSp modSp">
        <pc:chgData name="Luca Vazzola" userId="49f5fb14-4caf-42ae-aaab-d459c30725e4" providerId="ADAL" clId="{09AD3D4F-9F2B-4CE9-B4A1-0836AAC2F898}" dt="2023-06-06T08:23:21.139" v="4961"/>
        <pc:sldMkLst>
          <pc:docMk/>
          <pc:sldMk cId="3523579547" sldId="510"/>
        </pc:sldMkLst>
        <pc:spChg chg="add mod">
          <ac:chgData name="Luca Vazzola" userId="49f5fb14-4caf-42ae-aaab-d459c30725e4" providerId="ADAL" clId="{09AD3D4F-9F2B-4CE9-B4A1-0836AAC2F898}" dt="2023-06-06T08:23:21.139" v="4961"/>
          <ac:spMkLst>
            <pc:docMk/>
            <pc:sldMk cId="3523579547" sldId="510"/>
            <ac:spMk id="5" creationId="{4828A370-75FE-E623-B2B6-C20D1704B994}"/>
          </ac:spMkLst>
        </pc:spChg>
      </pc:sldChg>
      <pc:sldChg chg="addSp modSp">
        <pc:chgData name="Luca Vazzola" userId="49f5fb14-4caf-42ae-aaab-d459c30725e4" providerId="ADAL" clId="{09AD3D4F-9F2B-4CE9-B4A1-0836AAC2F898}" dt="2023-06-06T08:23:22.988" v="4962"/>
        <pc:sldMkLst>
          <pc:docMk/>
          <pc:sldMk cId="774249429" sldId="511"/>
        </pc:sldMkLst>
        <pc:spChg chg="add mod">
          <ac:chgData name="Luca Vazzola" userId="49f5fb14-4caf-42ae-aaab-d459c30725e4" providerId="ADAL" clId="{09AD3D4F-9F2B-4CE9-B4A1-0836AAC2F898}" dt="2023-06-06T08:23:22.988" v="4962"/>
          <ac:spMkLst>
            <pc:docMk/>
            <pc:sldMk cId="774249429" sldId="511"/>
            <ac:spMk id="3" creationId="{885ADC1E-96C6-B9D1-6906-0FBC624FF11D}"/>
          </ac:spMkLst>
        </pc:spChg>
      </pc:sldChg>
      <pc:sldChg chg="addSp modSp">
        <pc:chgData name="Luca Vazzola" userId="49f5fb14-4caf-42ae-aaab-d459c30725e4" providerId="ADAL" clId="{09AD3D4F-9F2B-4CE9-B4A1-0836AAC2F898}" dt="2023-06-06T08:23:25.578" v="4963"/>
        <pc:sldMkLst>
          <pc:docMk/>
          <pc:sldMk cId="3293780267" sldId="512"/>
        </pc:sldMkLst>
        <pc:spChg chg="add mod">
          <ac:chgData name="Luca Vazzola" userId="49f5fb14-4caf-42ae-aaab-d459c30725e4" providerId="ADAL" clId="{09AD3D4F-9F2B-4CE9-B4A1-0836AAC2F898}" dt="2023-06-06T08:23:25.578" v="4963"/>
          <ac:spMkLst>
            <pc:docMk/>
            <pc:sldMk cId="3293780267" sldId="512"/>
            <ac:spMk id="4" creationId="{6ECEDA84-8BB0-2528-2486-1E7FE6C17B15}"/>
          </ac:spMkLst>
        </pc:spChg>
      </pc:sldChg>
      <pc:sldChg chg="addSp delSp modSp mod delAnim modAnim">
        <pc:chgData name="Luca Vazzola" userId="49f5fb14-4caf-42ae-aaab-d459c30725e4" providerId="ADAL" clId="{09AD3D4F-9F2B-4CE9-B4A1-0836AAC2F898}" dt="2023-06-06T08:23:30.461" v="4964"/>
        <pc:sldMkLst>
          <pc:docMk/>
          <pc:sldMk cId="4225355506" sldId="513"/>
        </pc:sldMkLst>
        <pc:spChg chg="add mod">
          <ac:chgData name="Luca Vazzola" userId="49f5fb14-4caf-42ae-aaab-d459c30725e4" providerId="ADAL" clId="{09AD3D4F-9F2B-4CE9-B4A1-0836AAC2F898}" dt="2023-06-06T08:23:30.461" v="4964"/>
          <ac:spMkLst>
            <pc:docMk/>
            <pc:sldMk cId="4225355506" sldId="513"/>
            <ac:spMk id="3" creationId="{7B76AC19-3C30-E9FD-A552-2A85985DE177}"/>
          </ac:spMkLst>
        </pc:spChg>
        <pc:picChg chg="add del mod">
          <ac:chgData name="Luca Vazzola" userId="49f5fb14-4caf-42ae-aaab-d459c30725e4" providerId="ADAL" clId="{09AD3D4F-9F2B-4CE9-B4A1-0836AAC2F898}" dt="2023-06-04T09:32:04.038" v="4395" actId="478"/>
          <ac:picMkLst>
            <pc:docMk/>
            <pc:sldMk cId="4225355506" sldId="513"/>
            <ac:picMk id="3" creationId="{E1056B5A-31EF-9B8D-17F0-0272D6299877}"/>
          </ac:picMkLst>
        </pc:picChg>
        <pc:picChg chg="add mod">
          <ac:chgData name="Luca Vazzola" userId="49f5fb14-4caf-42ae-aaab-d459c30725e4" providerId="ADAL" clId="{09AD3D4F-9F2B-4CE9-B4A1-0836AAC2F898}" dt="2023-06-04T09:32:57.272" v="4410" actId="1076"/>
          <ac:picMkLst>
            <pc:docMk/>
            <pc:sldMk cId="4225355506" sldId="513"/>
            <ac:picMk id="4" creationId="{A1BC99C7-E086-2901-3B9B-52D969D2FB27}"/>
          </ac:picMkLst>
        </pc:picChg>
        <pc:picChg chg="del">
          <ac:chgData name="Luca Vazzola" userId="49f5fb14-4caf-42ae-aaab-d459c30725e4" providerId="ADAL" clId="{09AD3D4F-9F2B-4CE9-B4A1-0836AAC2F898}" dt="2023-06-04T09:30:36.833" v="4389" actId="478"/>
          <ac:picMkLst>
            <pc:docMk/>
            <pc:sldMk cId="4225355506" sldId="513"/>
            <ac:picMk id="5" creationId="{D8846697-C64F-19CD-7F24-8973FFC34A61}"/>
          </ac:picMkLst>
        </pc:picChg>
        <pc:picChg chg="del">
          <ac:chgData name="Luca Vazzola" userId="49f5fb14-4caf-42ae-aaab-d459c30725e4" providerId="ADAL" clId="{09AD3D4F-9F2B-4CE9-B4A1-0836AAC2F898}" dt="2023-06-04T09:30:38.173" v="4390" actId="478"/>
          <ac:picMkLst>
            <pc:docMk/>
            <pc:sldMk cId="4225355506" sldId="513"/>
            <ac:picMk id="6" creationId="{2F84A453-27EC-3AC1-81DA-F1196541E5E2}"/>
          </ac:picMkLst>
        </pc:picChg>
        <pc:picChg chg="add mod">
          <ac:chgData name="Luca Vazzola" userId="49f5fb14-4caf-42ae-aaab-d459c30725e4" providerId="ADAL" clId="{09AD3D4F-9F2B-4CE9-B4A1-0836AAC2F898}" dt="2023-06-04T09:32:46.854" v="4406" actId="1076"/>
          <ac:picMkLst>
            <pc:docMk/>
            <pc:sldMk cId="4225355506" sldId="513"/>
            <ac:picMk id="7" creationId="{6B588241-AF41-7D9E-90EE-8CBBD8819B7A}"/>
          </ac:picMkLst>
        </pc:picChg>
      </pc:sldChg>
      <pc:sldChg chg="addSp modSp mod">
        <pc:chgData name="Luca Vazzola" userId="49f5fb14-4caf-42ae-aaab-d459c30725e4" providerId="ADAL" clId="{09AD3D4F-9F2B-4CE9-B4A1-0836AAC2F898}" dt="2023-06-06T08:23:33.281" v="4965"/>
        <pc:sldMkLst>
          <pc:docMk/>
          <pc:sldMk cId="4139349735" sldId="514"/>
        </pc:sldMkLst>
        <pc:spChg chg="add mod">
          <ac:chgData name="Luca Vazzola" userId="49f5fb14-4caf-42ae-aaab-d459c30725e4" providerId="ADAL" clId="{09AD3D4F-9F2B-4CE9-B4A1-0836AAC2F898}" dt="2023-06-06T08:23:33.281" v="4965"/>
          <ac:spMkLst>
            <pc:docMk/>
            <pc:sldMk cId="4139349735" sldId="514"/>
            <ac:spMk id="3" creationId="{56155452-6CBE-373D-D27F-3226CD1B3EC4}"/>
          </ac:spMkLst>
        </pc:spChg>
        <pc:spChg chg="mod">
          <ac:chgData name="Luca Vazzola" userId="49f5fb14-4caf-42ae-aaab-d459c30725e4" providerId="ADAL" clId="{09AD3D4F-9F2B-4CE9-B4A1-0836AAC2F898}" dt="2023-06-06T07:43:40.862" v="4856" actId="1076"/>
          <ac:spMkLst>
            <pc:docMk/>
            <pc:sldMk cId="4139349735" sldId="514"/>
            <ac:spMk id="8" creationId="{D0422F20-DEE0-CDC8-DD7D-E7ABCB36F19C}"/>
          </ac:spMkLst>
        </pc:spChg>
        <pc:spChg chg="mod">
          <ac:chgData name="Luca Vazzola" userId="49f5fb14-4caf-42ae-aaab-d459c30725e4" providerId="ADAL" clId="{09AD3D4F-9F2B-4CE9-B4A1-0836AAC2F898}" dt="2023-06-06T07:43:49.036" v="4858" actId="1076"/>
          <ac:spMkLst>
            <pc:docMk/>
            <pc:sldMk cId="4139349735" sldId="514"/>
            <ac:spMk id="10" creationId="{B6E362EC-E0D2-1851-F051-1595F6C06715}"/>
          </ac:spMkLst>
        </pc:spChg>
        <pc:spChg chg="mod">
          <ac:chgData name="Luca Vazzola" userId="49f5fb14-4caf-42ae-aaab-d459c30725e4" providerId="ADAL" clId="{09AD3D4F-9F2B-4CE9-B4A1-0836AAC2F898}" dt="2023-06-06T07:43:31.639" v="4854" actId="1076"/>
          <ac:spMkLst>
            <pc:docMk/>
            <pc:sldMk cId="4139349735" sldId="514"/>
            <ac:spMk id="11" creationId="{FB96844C-D863-C10E-B530-34DD2F0AA9B7}"/>
          </ac:spMkLst>
        </pc:spChg>
        <pc:spChg chg="mod">
          <ac:chgData name="Luca Vazzola" userId="49f5fb14-4caf-42ae-aaab-d459c30725e4" providerId="ADAL" clId="{09AD3D4F-9F2B-4CE9-B4A1-0836AAC2F898}" dt="2023-06-06T07:42:36.963" v="4845" actId="20577"/>
          <ac:spMkLst>
            <pc:docMk/>
            <pc:sldMk cId="4139349735" sldId="514"/>
            <ac:spMk id="14" creationId="{154CF8EA-A9F5-FC14-B56E-8DB1BE5FCD3B}"/>
          </ac:spMkLst>
        </pc:spChg>
        <pc:picChg chg="mod">
          <ac:chgData name="Luca Vazzola" userId="49f5fb14-4caf-42ae-aaab-d459c30725e4" providerId="ADAL" clId="{09AD3D4F-9F2B-4CE9-B4A1-0836AAC2F898}" dt="2023-06-06T07:43:34.457" v="4855" actId="14100"/>
          <ac:picMkLst>
            <pc:docMk/>
            <pc:sldMk cId="4139349735" sldId="514"/>
            <ac:picMk id="9" creationId="{9BAC2DB5-89CC-69E8-0F26-D91331A5DEFB}"/>
          </ac:picMkLst>
        </pc:picChg>
      </pc:sldChg>
      <pc:sldChg chg="addSp modSp">
        <pc:chgData name="Luca Vazzola" userId="49f5fb14-4caf-42ae-aaab-d459c30725e4" providerId="ADAL" clId="{09AD3D4F-9F2B-4CE9-B4A1-0836AAC2F898}" dt="2023-06-06T08:23:35.635" v="4966"/>
        <pc:sldMkLst>
          <pc:docMk/>
          <pc:sldMk cId="1589796411" sldId="515"/>
        </pc:sldMkLst>
        <pc:spChg chg="add mod">
          <ac:chgData name="Luca Vazzola" userId="49f5fb14-4caf-42ae-aaab-d459c30725e4" providerId="ADAL" clId="{09AD3D4F-9F2B-4CE9-B4A1-0836AAC2F898}" dt="2023-06-06T08:23:35.635" v="4966"/>
          <ac:spMkLst>
            <pc:docMk/>
            <pc:sldMk cId="1589796411" sldId="515"/>
            <ac:spMk id="3" creationId="{CD16D804-F533-0293-059B-78B233F180C5}"/>
          </ac:spMkLst>
        </pc:spChg>
      </pc:sldChg>
      <pc:sldChg chg="addSp delSp modSp mod delAnim modAnim">
        <pc:chgData name="Luca Vazzola" userId="49f5fb14-4caf-42ae-aaab-d459c30725e4" providerId="ADAL" clId="{09AD3D4F-9F2B-4CE9-B4A1-0836AAC2F898}" dt="2023-06-06T08:23:37.339" v="4967"/>
        <pc:sldMkLst>
          <pc:docMk/>
          <pc:sldMk cId="2175524959" sldId="516"/>
        </pc:sldMkLst>
        <pc:spChg chg="add mod">
          <ac:chgData name="Luca Vazzola" userId="49f5fb14-4caf-42ae-aaab-d459c30725e4" providerId="ADAL" clId="{09AD3D4F-9F2B-4CE9-B4A1-0836AAC2F898}" dt="2023-06-06T08:23:37.339" v="4967"/>
          <ac:spMkLst>
            <pc:docMk/>
            <pc:sldMk cId="2175524959" sldId="516"/>
            <ac:spMk id="5" creationId="{23BFB8E1-1557-1BCB-01B8-DE0E66026943}"/>
          </ac:spMkLst>
        </pc:spChg>
        <pc:picChg chg="add mod">
          <ac:chgData name="Luca Vazzola" userId="49f5fb14-4caf-42ae-aaab-d459c30725e4" providerId="ADAL" clId="{09AD3D4F-9F2B-4CE9-B4A1-0836AAC2F898}" dt="2023-06-04T09:33:57.639" v="4418" actId="1076"/>
          <ac:picMkLst>
            <pc:docMk/>
            <pc:sldMk cId="2175524959" sldId="516"/>
            <ac:picMk id="3" creationId="{CE7E5E61-AA51-1039-8CC0-B8B382557352}"/>
          </ac:picMkLst>
        </pc:picChg>
        <pc:picChg chg="add mod">
          <ac:chgData name="Luca Vazzola" userId="49f5fb14-4caf-42ae-aaab-d459c30725e4" providerId="ADAL" clId="{09AD3D4F-9F2B-4CE9-B4A1-0836AAC2F898}" dt="2023-06-04T09:34:16.911" v="4422" actId="14100"/>
          <ac:picMkLst>
            <pc:docMk/>
            <pc:sldMk cId="2175524959" sldId="516"/>
            <ac:picMk id="4" creationId="{AE094BFF-4E5E-242C-DFC4-2F5D6D9A743E}"/>
          </ac:picMkLst>
        </pc:picChg>
        <pc:picChg chg="del">
          <ac:chgData name="Luca Vazzola" userId="49f5fb14-4caf-42ae-aaab-d459c30725e4" providerId="ADAL" clId="{09AD3D4F-9F2B-4CE9-B4A1-0836AAC2F898}" dt="2023-06-04T09:33:10.813" v="4411" actId="478"/>
          <ac:picMkLst>
            <pc:docMk/>
            <pc:sldMk cId="2175524959" sldId="516"/>
            <ac:picMk id="6" creationId="{2F84A453-27EC-3AC1-81DA-F1196541E5E2}"/>
          </ac:picMkLst>
        </pc:picChg>
      </pc:sldChg>
      <pc:sldChg chg="addSp delSp modSp mod">
        <pc:chgData name="Luca Vazzola" userId="49f5fb14-4caf-42ae-aaab-d459c30725e4" providerId="ADAL" clId="{09AD3D4F-9F2B-4CE9-B4A1-0836AAC2F898}" dt="2023-06-06T09:02:48.558" v="5296"/>
        <pc:sldMkLst>
          <pc:docMk/>
          <pc:sldMk cId="192824315" sldId="518"/>
        </pc:sldMkLst>
        <pc:spChg chg="mod">
          <ac:chgData name="Luca Vazzola" userId="49f5fb14-4caf-42ae-aaab-d459c30725e4" providerId="ADAL" clId="{09AD3D4F-9F2B-4CE9-B4A1-0836AAC2F898}" dt="2023-06-06T08:29:10.857" v="5035" actId="2711"/>
          <ac:spMkLst>
            <pc:docMk/>
            <pc:sldMk cId="192824315" sldId="518"/>
            <ac:spMk id="2" creationId="{DDEC0F60-4F82-1045-1291-80A3F75030FD}"/>
          </ac:spMkLst>
        </pc:spChg>
        <pc:spChg chg="add del mod">
          <ac:chgData name="Luca Vazzola" userId="49f5fb14-4caf-42ae-aaab-d459c30725e4" providerId="ADAL" clId="{09AD3D4F-9F2B-4CE9-B4A1-0836AAC2F898}" dt="2023-06-06T09:02:48.240" v="5295" actId="478"/>
          <ac:spMkLst>
            <pc:docMk/>
            <pc:sldMk cId="192824315" sldId="518"/>
            <ac:spMk id="3" creationId="{5F559E6E-6867-8DB4-A2A2-D0E0347A773D}"/>
          </ac:spMkLst>
        </pc:spChg>
        <pc:spChg chg="add mod">
          <ac:chgData name="Luca Vazzola" userId="49f5fb14-4caf-42ae-aaab-d459c30725e4" providerId="ADAL" clId="{09AD3D4F-9F2B-4CE9-B4A1-0836AAC2F898}" dt="2023-06-06T09:02:48.558" v="5296"/>
          <ac:spMkLst>
            <pc:docMk/>
            <pc:sldMk cId="192824315" sldId="518"/>
            <ac:spMk id="4" creationId="{F1DD88E5-40AB-8B59-5339-68BFD0F1DD53}"/>
          </ac:spMkLst>
        </pc:spChg>
      </pc:sldChg>
      <pc:sldChg chg="addSp delSp modSp mod">
        <pc:chgData name="Luca Vazzola" userId="49f5fb14-4caf-42ae-aaab-d459c30725e4" providerId="ADAL" clId="{09AD3D4F-9F2B-4CE9-B4A1-0836AAC2F898}" dt="2023-06-06T09:03:07.275" v="5298"/>
        <pc:sldMkLst>
          <pc:docMk/>
          <pc:sldMk cId="3391400912" sldId="519"/>
        </pc:sldMkLst>
        <pc:spChg chg="mod">
          <ac:chgData name="Luca Vazzola" userId="49f5fb14-4caf-42ae-aaab-d459c30725e4" providerId="ADAL" clId="{09AD3D4F-9F2B-4CE9-B4A1-0836AAC2F898}" dt="2023-06-06T08:29:26.147" v="5036" actId="2711"/>
          <ac:spMkLst>
            <pc:docMk/>
            <pc:sldMk cId="3391400912" sldId="519"/>
            <ac:spMk id="2" creationId="{7C24C16B-6069-3774-B877-BDFD49707C69}"/>
          </ac:spMkLst>
        </pc:spChg>
        <pc:spChg chg="add del mod">
          <ac:chgData name="Luca Vazzola" userId="49f5fb14-4caf-42ae-aaab-d459c30725e4" providerId="ADAL" clId="{09AD3D4F-9F2B-4CE9-B4A1-0836AAC2F898}" dt="2023-06-06T09:03:06.976" v="5297" actId="478"/>
          <ac:spMkLst>
            <pc:docMk/>
            <pc:sldMk cId="3391400912" sldId="519"/>
            <ac:spMk id="3" creationId="{95B1F963-151E-7659-1E4E-6D2E48038022}"/>
          </ac:spMkLst>
        </pc:spChg>
        <pc:spChg chg="add mod">
          <ac:chgData name="Luca Vazzola" userId="49f5fb14-4caf-42ae-aaab-d459c30725e4" providerId="ADAL" clId="{09AD3D4F-9F2B-4CE9-B4A1-0836AAC2F898}" dt="2023-06-06T09:03:07.275" v="5298"/>
          <ac:spMkLst>
            <pc:docMk/>
            <pc:sldMk cId="3391400912" sldId="519"/>
            <ac:spMk id="8" creationId="{673AB1BF-5159-6465-FFE4-C16BE5E9E568}"/>
          </ac:spMkLst>
        </pc:spChg>
      </pc:sldChg>
      <pc:sldChg chg="addSp delSp modSp add mod">
        <pc:chgData name="Luca Vazzola" userId="49f5fb14-4caf-42ae-aaab-d459c30725e4" providerId="ADAL" clId="{09AD3D4F-9F2B-4CE9-B4A1-0836AAC2F898}" dt="2023-06-06T08:30:38.241" v="5062" actId="2711"/>
        <pc:sldMkLst>
          <pc:docMk/>
          <pc:sldMk cId="2300071421" sldId="520"/>
        </pc:sldMkLst>
        <pc:spChg chg="mod">
          <ac:chgData name="Luca Vazzola" userId="49f5fb14-4caf-42ae-aaab-d459c30725e4" providerId="ADAL" clId="{09AD3D4F-9F2B-4CE9-B4A1-0836AAC2F898}" dt="2023-06-06T08:30:38.241" v="5062" actId="2711"/>
          <ac:spMkLst>
            <pc:docMk/>
            <pc:sldMk cId="2300071421" sldId="520"/>
            <ac:spMk id="2" creationId="{7C24C16B-6069-3774-B877-BDFD49707C69}"/>
          </ac:spMkLst>
        </pc:spChg>
        <pc:spChg chg="mod">
          <ac:chgData name="Luca Vazzola" userId="49f5fb14-4caf-42ae-aaab-d459c30725e4" providerId="ADAL" clId="{09AD3D4F-9F2B-4CE9-B4A1-0836AAC2F898}" dt="2023-06-03T17:35:44.116" v="3771" actId="20577"/>
          <ac:spMkLst>
            <pc:docMk/>
            <pc:sldMk cId="2300071421" sldId="520"/>
            <ac:spMk id="4" creationId="{58F5EBEF-C769-B6B4-C003-EB28FE3D2F28}"/>
          </ac:spMkLst>
        </pc:spChg>
        <pc:spChg chg="add mod">
          <ac:chgData name="Luca Vazzola" userId="49f5fb14-4caf-42ae-aaab-d459c30725e4" providerId="ADAL" clId="{09AD3D4F-9F2B-4CE9-B4A1-0836AAC2F898}" dt="2023-06-06T08:23:42.446" v="4970"/>
          <ac:spMkLst>
            <pc:docMk/>
            <pc:sldMk cId="2300071421" sldId="520"/>
            <ac:spMk id="6" creationId="{6109DD08-37EF-01D5-7CE0-5A5691C56CDD}"/>
          </ac:spMkLst>
        </pc:spChg>
        <pc:picChg chg="add mod">
          <ac:chgData name="Luca Vazzola" userId="49f5fb14-4caf-42ae-aaab-d459c30725e4" providerId="ADAL" clId="{09AD3D4F-9F2B-4CE9-B4A1-0836AAC2F898}" dt="2023-06-06T08:14:54.334" v="4883" actId="14100"/>
          <ac:picMkLst>
            <pc:docMk/>
            <pc:sldMk cId="2300071421" sldId="520"/>
            <ac:picMk id="3" creationId="{6274E027-698E-007F-100C-2D9B81AD7C6E}"/>
          </ac:picMkLst>
        </pc:picChg>
        <pc:picChg chg="del">
          <ac:chgData name="Luca Vazzola" userId="49f5fb14-4caf-42ae-aaab-d459c30725e4" providerId="ADAL" clId="{09AD3D4F-9F2B-4CE9-B4A1-0836AAC2F898}" dt="2023-06-03T17:35:46.896" v="3772" actId="478"/>
          <ac:picMkLst>
            <pc:docMk/>
            <pc:sldMk cId="2300071421" sldId="520"/>
            <ac:picMk id="6" creationId="{6E1CB1EF-7791-7960-61F0-441724790197}"/>
          </ac:picMkLst>
        </pc:picChg>
        <pc:picChg chg="del">
          <ac:chgData name="Luca Vazzola" userId="49f5fb14-4caf-42ae-aaab-d459c30725e4" providerId="ADAL" clId="{09AD3D4F-9F2B-4CE9-B4A1-0836AAC2F898}" dt="2023-06-03T17:37:31.419" v="3805" actId="478"/>
          <ac:picMkLst>
            <pc:docMk/>
            <pc:sldMk cId="2300071421" sldId="520"/>
            <ac:picMk id="7" creationId="{880CCBC7-3E84-100C-3328-7D31F74FF683}"/>
          </ac:picMkLst>
        </pc:picChg>
        <pc:picChg chg="add mod">
          <ac:chgData name="Luca Vazzola" userId="49f5fb14-4caf-42ae-aaab-d459c30725e4" providerId="ADAL" clId="{09AD3D4F-9F2B-4CE9-B4A1-0836AAC2F898}" dt="2023-06-06T08:14:59.240" v="4886" actId="1035"/>
          <ac:picMkLst>
            <pc:docMk/>
            <pc:sldMk cId="2300071421" sldId="520"/>
            <ac:picMk id="8" creationId="{07AB9D02-FF66-FDA6-1442-E5CFB9B17E73}"/>
          </ac:picMkLst>
        </pc:picChg>
      </pc:sldChg>
      <pc:sldChg chg="addSp delSp modSp add mod delAnim modAnim">
        <pc:chgData name="Luca Vazzola" userId="49f5fb14-4caf-42ae-aaab-d459c30725e4" providerId="ADAL" clId="{09AD3D4F-9F2B-4CE9-B4A1-0836AAC2F898}" dt="2023-06-06T09:02:39.109" v="5292"/>
        <pc:sldMkLst>
          <pc:docMk/>
          <pc:sldMk cId="2090293333" sldId="521"/>
        </pc:sldMkLst>
        <pc:spChg chg="mod">
          <ac:chgData name="Luca Vazzola" userId="49f5fb14-4caf-42ae-aaab-d459c30725e4" providerId="ADAL" clId="{09AD3D4F-9F2B-4CE9-B4A1-0836AAC2F898}" dt="2023-06-03T18:46:37.863" v="4011" actId="20577"/>
          <ac:spMkLst>
            <pc:docMk/>
            <pc:sldMk cId="2090293333" sldId="521"/>
            <ac:spMk id="2" creationId="{6CDCF8CB-2EE9-E5A3-EC96-0AB5940D5C92}"/>
          </ac:spMkLst>
        </pc:spChg>
        <pc:spChg chg="add del mod">
          <ac:chgData name="Luca Vazzola" userId="49f5fb14-4caf-42ae-aaab-d459c30725e4" providerId="ADAL" clId="{09AD3D4F-9F2B-4CE9-B4A1-0836AAC2F898}" dt="2023-06-06T09:02:38.741" v="5291" actId="478"/>
          <ac:spMkLst>
            <pc:docMk/>
            <pc:sldMk cId="2090293333" sldId="521"/>
            <ac:spMk id="4" creationId="{DEDE32A6-CCEA-26D4-7C1B-CE798FAC9CFB}"/>
          </ac:spMkLst>
        </pc:spChg>
        <pc:spChg chg="add mod">
          <ac:chgData name="Luca Vazzola" userId="49f5fb14-4caf-42ae-aaab-d459c30725e4" providerId="ADAL" clId="{09AD3D4F-9F2B-4CE9-B4A1-0836AAC2F898}" dt="2023-06-06T09:02:39.109" v="5292"/>
          <ac:spMkLst>
            <pc:docMk/>
            <pc:sldMk cId="2090293333" sldId="521"/>
            <ac:spMk id="5" creationId="{A6FF624E-B29D-D393-6D25-88662C169205}"/>
          </ac:spMkLst>
        </pc:spChg>
        <pc:picChg chg="add mod">
          <ac:chgData name="Luca Vazzola" userId="49f5fb14-4caf-42ae-aaab-d459c30725e4" providerId="ADAL" clId="{09AD3D4F-9F2B-4CE9-B4A1-0836AAC2F898}" dt="2023-06-03T18:49:06.693" v="4028" actId="1076"/>
          <ac:picMkLst>
            <pc:docMk/>
            <pc:sldMk cId="2090293333" sldId="521"/>
            <ac:picMk id="3" creationId="{7690925D-5158-2699-36E1-528F4EF9E100}"/>
          </ac:picMkLst>
        </pc:picChg>
        <pc:picChg chg="del">
          <ac:chgData name="Luca Vazzola" userId="49f5fb14-4caf-42ae-aaab-d459c30725e4" providerId="ADAL" clId="{09AD3D4F-9F2B-4CE9-B4A1-0836AAC2F898}" dt="2023-06-03T18:46:40.797" v="4012" actId="478"/>
          <ac:picMkLst>
            <pc:docMk/>
            <pc:sldMk cId="2090293333" sldId="521"/>
            <ac:picMk id="4" creationId="{AAECB72B-ACD1-1E72-5C3A-594D38567D30}"/>
          </ac:picMkLst>
        </pc:picChg>
        <pc:picChg chg="del">
          <ac:chgData name="Luca Vazzola" userId="49f5fb14-4caf-42ae-aaab-d459c30725e4" providerId="ADAL" clId="{09AD3D4F-9F2B-4CE9-B4A1-0836AAC2F898}" dt="2023-06-03T18:46:42.046" v="4013" actId="478"/>
          <ac:picMkLst>
            <pc:docMk/>
            <pc:sldMk cId="2090293333" sldId="521"/>
            <ac:picMk id="5" creationId="{AD6113A4-4084-56E9-3164-EEA873963D84}"/>
          </ac:picMkLst>
        </pc:picChg>
        <pc:picChg chg="add mod">
          <ac:chgData name="Luca Vazzola" userId="49f5fb14-4caf-42ae-aaab-d459c30725e4" providerId="ADAL" clId="{09AD3D4F-9F2B-4CE9-B4A1-0836AAC2F898}" dt="2023-06-03T18:49:08.773" v="4029" actId="1076"/>
          <ac:picMkLst>
            <pc:docMk/>
            <pc:sldMk cId="2090293333" sldId="521"/>
            <ac:picMk id="6" creationId="{7E0BF308-B620-44E2-9921-BCF77B948542}"/>
          </ac:picMkLst>
        </pc:picChg>
      </pc:sldChg>
      <pc:sldChg chg="addSp delSp modSp new mod">
        <pc:chgData name="Luca Vazzola" userId="49f5fb14-4caf-42ae-aaab-d459c30725e4" providerId="ADAL" clId="{09AD3D4F-9F2B-4CE9-B4A1-0836AAC2F898}" dt="2023-06-06T09:03:10.829" v="5300"/>
        <pc:sldMkLst>
          <pc:docMk/>
          <pc:sldMk cId="4041987072" sldId="522"/>
        </pc:sldMkLst>
        <pc:spChg chg="mod">
          <ac:chgData name="Luca Vazzola" userId="49f5fb14-4caf-42ae-aaab-d459c30725e4" providerId="ADAL" clId="{09AD3D4F-9F2B-4CE9-B4A1-0836AAC2F898}" dt="2023-06-06T08:29:32.544" v="5037" actId="2711"/>
          <ac:spMkLst>
            <pc:docMk/>
            <pc:sldMk cId="4041987072" sldId="522"/>
            <ac:spMk id="2" creationId="{6778C6F5-D81B-8EAD-7E9F-A4C88558BBA5}"/>
          </ac:spMkLst>
        </pc:spChg>
        <pc:spChg chg="add del mod">
          <ac:chgData name="Luca Vazzola" userId="49f5fb14-4caf-42ae-aaab-d459c30725e4" providerId="ADAL" clId="{09AD3D4F-9F2B-4CE9-B4A1-0836AAC2F898}" dt="2023-06-06T09:03:10.569" v="5299" actId="478"/>
          <ac:spMkLst>
            <pc:docMk/>
            <pc:sldMk cId="4041987072" sldId="522"/>
            <ac:spMk id="3" creationId="{2F01415E-DD60-206B-3306-9EE1AAD8C344}"/>
          </ac:spMkLst>
        </pc:spChg>
        <pc:spChg chg="mod">
          <ac:chgData name="Luca Vazzola" userId="49f5fb14-4caf-42ae-aaab-d459c30725e4" providerId="ADAL" clId="{09AD3D4F-9F2B-4CE9-B4A1-0836AAC2F898}" dt="2023-06-04T08:49:16.528" v="4202" actId="1036"/>
          <ac:spMkLst>
            <pc:docMk/>
            <pc:sldMk cId="4041987072" sldId="522"/>
            <ac:spMk id="3" creationId="{5F5E79AC-EC02-D015-9821-D19FF6E57A2A}"/>
          </ac:spMkLst>
        </pc:spChg>
        <pc:spChg chg="add mod">
          <ac:chgData name="Luca Vazzola" userId="49f5fb14-4caf-42ae-aaab-d459c30725e4" providerId="ADAL" clId="{09AD3D4F-9F2B-4CE9-B4A1-0836AAC2F898}" dt="2023-06-06T09:03:10.829" v="5300"/>
          <ac:spMkLst>
            <pc:docMk/>
            <pc:sldMk cId="4041987072" sldId="522"/>
            <ac:spMk id="4" creationId="{5948F6C1-B0ED-473C-3CC6-4BC09DFCA141}"/>
          </ac:spMkLst>
        </pc:spChg>
      </pc:sldChg>
      <pc:sldChg chg="addSp delSp modSp mod">
        <pc:chgData name="Luca Vazzola" userId="49f5fb14-4caf-42ae-aaab-d459c30725e4" providerId="ADAL" clId="{09AD3D4F-9F2B-4CE9-B4A1-0836AAC2F898}" dt="2023-06-06T09:18:50.322" v="5390"/>
        <pc:sldMkLst>
          <pc:docMk/>
          <pc:sldMk cId="605106155" sldId="523"/>
        </pc:sldMkLst>
        <pc:spChg chg="add del mod">
          <ac:chgData name="Luca Vazzola" userId="49f5fb14-4caf-42ae-aaab-d459c30725e4" providerId="ADAL" clId="{09AD3D4F-9F2B-4CE9-B4A1-0836AAC2F898}" dt="2023-06-06T09:01:14.383" v="5260" actId="478"/>
          <ac:spMkLst>
            <pc:docMk/>
            <pc:sldMk cId="605106155" sldId="523"/>
            <ac:spMk id="5" creationId="{C43C817F-EE74-4212-20B8-4F982E68C4E6}"/>
          </ac:spMkLst>
        </pc:spChg>
        <pc:spChg chg="add mod">
          <ac:chgData name="Luca Vazzola" userId="49f5fb14-4caf-42ae-aaab-d459c30725e4" providerId="ADAL" clId="{09AD3D4F-9F2B-4CE9-B4A1-0836AAC2F898}" dt="2023-06-06T09:01:14.696" v="5261"/>
          <ac:spMkLst>
            <pc:docMk/>
            <pc:sldMk cId="605106155" sldId="523"/>
            <ac:spMk id="6" creationId="{77B81D35-8C5A-A5EC-04C4-5A51BBFA86E2}"/>
          </ac:spMkLst>
        </pc:spChg>
        <pc:graphicFrameChg chg="mod modGraphic">
          <ac:chgData name="Luca Vazzola" userId="49f5fb14-4caf-42ae-aaab-d459c30725e4" providerId="ADAL" clId="{09AD3D4F-9F2B-4CE9-B4A1-0836AAC2F898}" dt="2023-06-06T09:18:50.322" v="5390"/>
          <ac:graphicFrameMkLst>
            <pc:docMk/>
            <pc:sldMk cId="605106155" sldId="523"/>
            <ac:graphicFrameMk id="3" creationId="{8DA6E32D-8B46-ABBC-96BC-EF2650E08362}"/>
          </ac:graphicFrameMkLst>
        </pc:graphicFrameChg>
      </pc:sldChg>
      <pc:sldChg chg="new del">
        <pc:chgData name="Luca Vazzola" userId="49f5fb14-4caf-42ae-aaab-d459c30725e4" providerId="ADAL" clId="{09AD3D4F-9F2B-4CE9-B4A1-0836AAC2F898}" dt="2023-06-06T07:28:12.149" v="4653" actId="47"/>
        <pc:sldMkLst>
          <pc:docMk/>
          <pc:sldMk cId="1538874882" sldId="523"/>
        </pc:sldMkLst>
      </pc:sldChg>
      <pc:sldChg chg="addSp delSp modSp mod">
        <pc:chgData name="Luca Vazzola" userId="49f5fb14-4caf-42ae-aaab-d459c30725e4" providerId="ADAL" clId="{09AD3D4F-9F2B-4CE9-B4A1-0836AAC2F898}" dt="2023-06-06T09:02:42.562" v="5294"/>
        <pc:sldMkLst>
          <pc:docMk/>
          <pc:sldMk cId="332377469" sldId="525"/>
        </pc:sldMkLst>
        <pc:spChg chg="add del mod">
          <ac:chgData name="Luca Vazzola" userId="49f5fb14-4caf-42ae-aaab-d459c30725e4" providerId="ADAL" clId="{09AD3D4F-9F2B-4CE9-B4A1-0836AAC2F898}" dt="2023-06-06T09:02:42.338" v="5293" actId="478"/>
          <ac:spMkLst>
            <pc:docMk/>
            <pc:sldMk cId="332377469" sldId="525"/>
            <ac:spMk id="4" creationId="{93315B1A-7C60-E68E-1422-B1B005C1E017}"/>
          </ac:spMkLst>
        </pc:spChg>
        <pc:spChg chg="add mod">
          <ac:chgData name="Luca Vazzola" userId="49f5fb14-4caf-42ae-aaab-d459c30725e4" providerId="ADAL" clId="{09AD3D4F-9F2B-4CE9-B4A1-0836AAC2F898}" dt="2023-06-06T09:02:42.562" v="5294"/>
          <ac:spMkLst>
            <pc:docMk/>
            <pc:sldMk cId="332377469" sldId="525"/>
            <ac:spMk id="5" creationId="{5187A12C-6FC9-BC77-5637-8A30F21F5DB8}"/>
          </ac:spMkLst>
        </pc:spChg>
      </pc:sldChg>
      <pc:sldChg chg="addSp modSp">
        <pc:chgData name="Luca Vazzola" userId="49f5fb14-4caf-42ae-aaab-d459c30725e4" providerId="ADAL" clId="{09AD3D4F-9F2B-4CE9-B4A1-0836AAC2F898}" dt="2023-06-06T08:23:38.854" v="4968"/>
        <pc:sldMkLst>
          <pc:docMk/>
          <pc:sldMk cId="2507725771" sldId="526"/>
        </pc:sldMkLst>
        <pc:spChg chg="add mod">
          <ac:chgData name="Luca Vazzola" userId="49f5fb14-4caf-42ae-aaab-d459c30725e4" providerId="ADAL" clId="{09AD3D4F-9F2B-4CE9-B4A1-0836AAC2F898}" dt="2023-06-06T08:23:38.854" v="4968"/>
          <ac:spMkLst>
            <pc:docMk/>
            <pc:sldMk cId="2507725771" sldId="526"/>
            <ac:spMk id="4" creationId="{D2E52D03-3AD7-9589-BB3D-7EE1F1E44595}"/>
          </ac:spMkLst>
        </pc:spChg>
      </pc:sldChg>
      <pc:sldChg chg="addSp modSp mod">
        <pc:chgData name="Luca Vazzola" userId="49f5fb14-4caf-42ae-aaab-d459c30725e4" providerId="ADAL" clId="{09AD3D4F-9F2B-4CE9-B4A1-0836AAC2F898}" dt="2023-06-06T08:30:48.206" v="5063" actId="2711"/>
        <pc:sldMkLst>
          <pc:docMk/>
          <pc:sldMk cId="766671948" sldId="527"/>
        </pc:sldMkLst>
        <pc:spChg chg="mod">
          <ac:chgData name="Luca Vazzola" userId="49f5fb14-4caf-42ae-aaab-d459c30725e4" providerId="ADAL" clId="{09AD3D4F-9F2B-4CE9-B4A1-0836AAC2F898}" dt="2023-06-06T08:30:48.206" v="5063" actId="2711"/>
          <ac:spMkLst>
            <pc:docMk/>
            <pc:sldMk cId="766671948" sldId="527"/>
            <ac:spMk id="2" creationId="{6778C6F5-D81B-8EAD-7E9F-A4C88558BBA5}"/>
          </ac:spMkLst>
        </pc:spChg>
        <pc:spChg chg="add mod">
          <ac:chgData name="Luca Vazzola" userId="49f5fb14-4caf-42ae-aaab-d459c30725e4" providerId="ADAL" clId="{09AD3D4F-9F2B-4CE9-B4A1-0836AAC2F898}" dt="2023-06-06T08:23:44.009" v="4971"/>
          <ac:spMkLst>
            <pc:docMk/>
            <pc:sldMk cId="766671948" sldId="527"/>
            <ac:spMk id="6" creationId="{45740522-932D-D6B6-513C-A63AF44ACEFB}"/>
          </ac:spMkLst>
        </pc:spChg>
      </pc:sldChg>
      <pc:sldChg chg="addSp delSp modSp mod">
        <pc:chgData name="Luca Vazzola" userId="49f5fb14-4caf-42ae-aaab-d459c30725e4" providerId="ADAL" clId="{09AD3D4F-9F2B-4CE9-B4A1-0836AAC2F898}" dt="2023-06-06T08:30:30.578" v="5061" actId="2711"/>
        <pc:sldMkLst>
          <pc:docMk/>
          <pc:sldMk cId="334892737" sldId="528"/>
        </pc:sldMkLst>
        <pc:spChg chg="mod">
          <ac:chgData name="Luca Vazzola" userId="49f5fb14-4caf-42ae-aaab-d459c30725e4" providerId="ADAL" clId="{09AD3D4F-9F2B-4CE9-B4A1-0836AAC2F898}" dt="2023-06-06T08:30:30.578" v="5061" actId="2711"/>
          <ac:spMkLst>
            <pc:docMk/>
            <pc:sldMk cId="334892737" sldId="528"/>
            <ac:spMk id="2" creationId="{DDEC0F60-4F82-1045-1291-80A3F75030FD}"/>
          </ac:spMkLst>
        </pc:spChg>
        <pc:spChg chg="add mod">
          <ac:chgData name="Luca Vazzola" userId="49f5fb14-4caf-42ae-aaab-d459c30725e4" providerId="ADAL" clId="{09AD3D4F-9F2B-4CE9-B4A1-0836AAC2F898}" dt="2023-06-06T08:23:40.754" v="4969"/>
          <ac:spMkLst>
            <pc:docMk/>
            <pc:sldMk cId="334892737" sldId="528"/>
            <ac:spMk id="5" creationId="{80F9DEEB-5B37-47E7-0CF2-3DE90B1B2400}"/>
          </ac:spMkLst>
        </pc:spChg>
        <pc:picChg chg="add mod modCrop">
          <ac:chgData name="Luca Vazzola" userId="49f5fb14-4caf-42ae-aaab-d459c30725e4" providerId="ADAL" clId="{09AD3D4F-9F2B-4CE9-B4A1-0836AAC2F898}" dt="2023-06-06T08:14:32.757" v="4881" actId="1076"/>
          <ac:picMkLst>
            <pc:docMk/>
            <pc:sldMk cId="334892737" sldId="528"/>
            <ac:picMk id="4" creationId="{E16847E5-99FA-7052-4A76-73BF607F0817}"/>
          </ac:picMkLst>
        </pc:picChg>
        <pc:picChg chg="del">
          <ac:chgData name="Luca Vazzola" userId="49f5fb14-4caf-42ae-aaab-d459c30725e4" providerId="ADAL" clId="{09AD3D4F-9F2B-4CE9-B4A1-0836AAC2F898}" dt="2023-06-06T08:13:30.345" v="4866" actId="478"/>
          <ac:picMkLst>
            <pc:docMk/>
            <pc:sldMk cId="334892737" sldId="528"/>
            <ac:picMk id="124" creationId="{934A5D32-9F50-C638-A317-B77C88A13B60}"/>
          </ac:picMkLst>
        </pc:picChg>
      </pc:sldChg>
      <pc:sldChg chg="addSp modSp">
        <pc:chgData name="Luca Vazzola" userId="49f5fb14-4caf-42ae-aaab-d459c30725e4" providerId="ADAL" clId="{09AD3D4F-9F2B-4CE9-B4A1-0836AAC2F898}" dt="2023-06-06T09:02:01.960" v="5274"/>
        <pc:sldMkLst>
          <pc:docMk/>
          <pc:sldMk cId="4213039805" sldId="529"/>
        </pc:sldMkLst>
        <pc:spChg chg="add mod">
          <ac:chgData name="Luca Vazzola" userId="49f5fb14-4caf-42ae-aaab-d459c30725e4" providerId="ADAL" clId="{09AD3D4F-9F2B-4CE9-B4A1-0836AAC2F898}" dt="2023-06-06T09:02:01.960" v="5274"/>
          <ac:spMkLst>
            <pc:docMk/>
            <pc:sldMk cId="4213039805" sldId="529"/>
            <ac:spMk id="2" creationId="{8D87776B-8DCC-97C6-CEDE-0A589893AB98}"/>
          </ac:spMkLst>
        </pc:spChg>
      </pc:sldChg>
    </pc:docChg>
  </pc:docChgLst>
  <pc:docChgLst>
    <pc:chgData name="Utente guest" userId="S::urn:spo:anon#a53059a69c306990f009c8d6fd1e61c5de613cdf8d42fa3c5de3342f1e809303::" providerId="AD" clId="Web-{74827BFE-5BE6-0BB3-F849-D8C69DFB1552}"/>
    <pc:docChg chg="modSld">
      <pc:chgData name="Utente guest" userId="S::urn:spo:anon#a53059a69c306990f009c8d6fd1e61c5de613cdf8d42fa3c5de3342f1e809303::" providerId="AD" clId="Web-{74827BFE-5BE6-0BB3-F849-D8C69DFB1552}" dt="2023-06-02T08:26:02.878" v="15" actId="1076"/>
      <pc:docMkLst>
        <pc:docMk/>
      </pc:docMkLst>
      <pc:sldChg chg="addSp delSp modSp">
        <pc:chgData name="Utente guest" userId="S::urn:spo:anon#a53059a69c306990f009c8d6fd1e61c5de613cdf8d42fa3c5de3342f1e809303::" providerId="AD" clId="Web-{74827BFE-5BE6-0BB3-F849-D8C69DFB1552}" dt="2023-06-02T08:26:02.878" v="15" actId="1076"/>
        <pc:sldMkLst>
          <pc:docMk/>
          <pc:sldMk cId="4247499010" sldId="463"/>
        </pc:sldMkLst>
        <pc:picChg chg="add del mod">
          <ac:chgData name="Utente guest" userId="S::urn:spo:anon#a53059a69c306990f009c8d6fd1e61c5de613cdf8d42fa3c5de3342f1e809303::" providerId="AD" clId="Web-{74827BFE-5BE6-0BB3-F849-D8C69DFB1552}" dt="2023-06-02T08:23:23.444" v="4"/>
          <ac:picMkLst>
            <pc:docMk/>
            <pc:sldMk cId="4247499010" sldId="463"/>
            <ac:picMk id="2" creationId="{4D15F45E-4E0C-9CB2-937A-A583136346BF}"/>
          </ac:picMkLst>
        </pc:picChg>
        <pc:picChg chg="add del mod">
          <ac:chgData name="Utente guest" userId="S::urn:spo:anon#a53059a69c306990f009c8d6fd1e61c5de613cdf8d42fa3c5de3342f1e809303::" providerId="AD" clId="Web-{74827BFE-5BE6-0BB3-F849-D8C69DFB1552}" dt="2023-06-02T08:24:50.716" v="14"/>
          <ac:picMkLst>
            <pc:docMk/>
            <pc:sldMk cId="4247499010" sldId="463"/>
            <ac:picMk id="3" creationId="{7CD4F201-0AD3-776E-383B-6EED4B11CE85}"/>
          </ac:picMkLst>
        </pc:picChg>
        <pc:picChg chg="add del mod">
          <ac:chgData name="Utente guest" userId="S::urn:spo:anon#a53059a69c306990f009c8d6fd1e61c5de613cdf8d42fa3c5de3342f1e809303::" providerId="AD" clId="Web-{74827BFE-5BE6-0BB3-F849-D8C69DFB1552}" dt="2023-06-02T08:24:47.091" v="13"/>
          <ac:picMkLst>
            <pc:docMk/>
            <pc:sldMk cId="4247499010" sldId="463"/>
            <ac:picMk id="5" creationId="{558729F6-5257-3588-8790-B59ED3EDE9DB}"/>
          </ac:picMkLst>
        </pc:picChg>
        <pc:picChg chg="mod">
          <ac:chgData name="Utente guest" userId="S::urn:spo:anon#a53059a69c306990f009c8d6fd1e61c5de613cdf8d42fa3c5de3342f1e809303::" providerId="AD" clId="Web-{74827BFE-5BE6-0BB3-F849-D8C69DFB1552}" dt="2023-06-02T08:26:02.878" v="15" actId="1076"/>
          <ac:picMkLst>
            <pc:docMk/>
            <pc:sldMk cId="4247499010" sldId="463"/>
            <ac:picMk id="6" creationId="{03565EE6-26D9-2FBB-4F4D-FD7141F0D338}"/>
          </ac:picMkLst>
        </pc:picChg>
        <pc:picChg chg="del">
          <ac:chgData name="Utente guest" userId="S::urn:spo:anon#a53059a69c306990f009c8d6fd1e61c5de613cdf8d42fa3c5de3342f1e809303::" providerId="AD" clId="Web-{74827BFE-5BE6-0BB3-F849-D8C69DFB1552}" dt="2023-06-02T08:23:10.818" v="0"/>
          <ac:picMkLst>
            <pc:docMk/>
            <pc:sldMk cId="4247499010" sldId="463"/>
            <ac:picMk id="33" creationId="{5C4909E8-9D2C-3BFE-1BFE-84BA1293823F}"/>
          </ac:picMkLst>
        </pc:picChg>
      </pc:sldChg>
    </pc:docChg>
  </pc:docChgLst>
  <pc:docChgLst>
    <pc:chgData name="Utente guest" userId="S::urn:spo:anon#a53059a69c306990f009c8d6fd1e61c5de613cdf8d42fa3c5de3342f1e809303::" providerId="AD" clId="Web-{957CDE04-70DA-A78D-37D4-11E84B4D795B}"/>
    <pc:docChg chg="addSld modSld">
      <pc:chgData name="Utente guest" userId="S::urn:spo:anon#a53059a69c306990f009c8d6fd1e61c5de613cdf8d42fa3c5de3342f1e809303::" providerId="AD" clId="Web-{957CDE04-70DA-A78D-37D4-11E84B4D795B}" dt="2023-06-02T08:15:40.400" v="4"/>
      <pc:docMkLst>
        <pc:docMk/>
      </pc:docMkLst>
      <pc:sldChg chg="addSp delSp modSp">
        <pc:chgData name="Utente guest" userId="S::urn:spo:anon#a53059a69c306990f009c8d6fd1e61c5de613cdf8d42fa3c5de3342f1e809303::" providerId="AD" clId="Web-{957CDE04-70DA-A78D-37D4-11E84B4D795B}" dt="2023-06-02T08:15:18.664" v="3"/>
        <pc:sldMkLst>
          <pc:docMk/>
          <pc:sldMk cId="4247499010" sldId="463"/>
        </pc:sldMkLst>
        <pc:picChg chg="add del mod">
          <ac:chgData name="Utente guest" userId="S::urn:spo:anon#a53059a69c306990f009c8d6fd1e61c5de613cdf8d42fa3c5de3342f1e809303::" providerId="AD" clId="Web-{957CDE04-70DA-A78D-37D4-11E84B4D795B}" dt="2023-06-02T08:14:59.085" v="1"/>
          <ac:picMkLst>
            <pc:docMk/>
            <pc:sldMk cId="4247499010" sldId="463"/>
            <ac:picMk id="2" creationId="{A65B8F12-081C-F057-2F9E-29DD712A8EC1}"/>
          </ac:picMkLst>
        </pc:picChg>
        <pc:picChg chg="add del mod">
          <ac:chgData name="Utente guest" userId="S::urn:spo:anon#a53059a69c306990f009c8d6fd1e61c5de613cdf8d42fa3c5de3342f1e809303::" providerId="AD" clId="Web-{957CDE04-70DA-A78D-37D4-11E84B4D795B}" dt="2023-06-02T08:15:18.664" v="3"/>
          <ac:picMkLst>
            <pc:docMk/>
            <pc:sldMk cId="4247499010" sldId="463"/>
            <ac:picMk id="3" creationId="{709C039A-7A0C-68E6-A0DE-8F64938553A1}"/>
          </ac:picMkLst>
        </pc:picChg>
      </pc:sldChg>
      <pc:sldChg chg="new">
        <pc:chgData name="Utente guest" userId="S::urn:spo:anon#a53059a69c306990f009c8d6fd1e61c5de613cdf8d42fa3c5de3342f1e809303::" providerId="AD" clId="Web-{957CDE04-70DA-A78D-37D4-11E84B4D795B}" dt="2023-06-02T08:15:40.400" v="4"/>
        <pc:sldMkLst>
          <pc:docMk/>
          <pc:sldMk cId="2747833423" sldId="464"/>
        </pc:sldMkLst>
      </pc:sldChg>
    </pc:docChg>
  </pc:docChgLst>
</pc:chgInfo>
</file>

<file path=ppt/diagrams/_rels/data73.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ata79.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_rels/drawing73.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rawing79.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collection</a:t>
          </a:r>
          <a:endParaRPr lang="it-IT" b="1" dirty="0"/>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Customer information (name, email, </a:t>
          </a:r>
          <a:r>
            <a:rPr lang="it-IT" dirty="0" err="1"/>
            <a:t>birthday</a:t>
          </a:r>
          <a:r>
            <a:rPr lang="it-IT" dirty="0"/>
            <a:t>, password, location,..)</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analysis</a:t>
          </a:r>
          <a:endParaRPr lang="it-IT" b="1" dirty="0"/>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it-IT" dirty="0"/>
            <a:t>Associate the booking with the time slot and the </a:t>
          </a:r>
          <a:r>
            <a:rPr lang="it-IT" dirty="0" err="1"/>
            <a:t>queue</a:t>
          </a:r>
          <a:endParaRPr lang="it-IT" dirty="0"/>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Shop </a:t>
          </a:r>
          <a:r>
            <a:rPr lang="it-IT" dirty="0" err="1"/>
            <a:t>Owner</a:t>
          </a:r>
          <a:r>
            <a:rPr lang="it-IT" dirty="0"/>
            <a:t> information (shop, product, advertisement, special </a:t>
          </a:r>
          <a:r>
            <a:rPr lang="it-IT" dirty="0" err="1"/>
            <a:t>offers</a:t>
          </a:r>
          <a:r>
            <a:rPr lang="it-IT" dirty="0"/>
            <a:t>)</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err="1"/>
            <a:t>Inc</a:t>
          </a:r>
          <a:r>
            <a:rPr lang="it-IT" dirty="0"/>
            <a:t>/</a:t>
          </a:r>
          <a:r>
            <a:rPr lang="it-IT" dirty="0" err="1"/>
            <a:t>dec</a:t>
          </a:r>
          <a:r>
            <a:rPr lang="it-IT" dirty="0"/>
            <a:t> system </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it-IT" dirty="0"/>
            <a:t>Associate the </a:t>
          </a:r>
          <a:r>
            <a:rPr lang="it-IT" dirty="0" err="1"/>
            <a:t>Inc</a:t>
          </a:r>
          <a:r>
            <a:rPr lang="it-IT" dirty="0"/>
            <a:t>/</a:t>
          </a:r>
          <a:r>
            <a:rPr lang="it-IT" dirty="0" err="1"/>
            <a:t>dec</a:t>
          </a:r>
          <a:r>
            <a:rPr lang="it-IT" dirty="0"/>
            <a:t> system with the </a:t>
          </a:r>
          <a:r>
            <a:rPr lang="it-IT" dirty="0" err="1"/>
            <a:t>queue</a:t>
          </a:r>
          <a:endParaRPr lang="it-IT" dirty="0"/>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it-IT" dirty="0"/>
            <a:t>Associate the Shop </a:t>
          </a:r>
          <a:r>
            <a:rPr lang="it-IT" dirty="0" err="1"/>
            <a:t>Owner</a:t>
          </a:r>
          <a:r>
            <a:rPr lang="it-IT" dirty="0"/>
            <a:t> info to the </a:t>
          </a:r>
          <a:r>
            <a:rPr lang="it-IT" dirty="0" err="1"/>
            <a:t>correspoding</a:t>
          </a:r>
          <a:r>
            <a:rPr lang="it-IT" dirty="0"/>
            <a:t> Shop</a:t>
          </a: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EA3D7BA4-069D-4263-B283-9D4B94D223D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QR code reading and </a:t>
          </a:r>
          <a:r>
            <a:rPr lang="it-IT" b="1" dirty="0" err="1"/>
            <a:t>generating</a:t>
          </a:r>
          <a:endParaRPr lang="it-IT" b="1" dirty="0"/>
        </a:p>
      </dgm:t>
    </dgm:pt>
    <dgm:pt modelId="{C2FDCA39-0296-4B47-8412-03E4191D0A60}" type="parTrans" cxnId="{C69A439B-BA5C-4930-83C6-6136D58A2509}">
      <dgm:prSet/>
      <dgm:spPr/>
      <dgm:t>
        <a:bodyPr/>
        <a:lstStyle/>
        <a:p>
          <a:endParaRPr lang="it-IT"/>
        </a:p>
      </dgm:t>
    </dgm:pt>
    <dgm:pt modelId="{6760AA14-2556-4399-94B3-7B547C554938}" type="sibTrans" cxnId="{C69A439B-BA5C-4930-83C6-6136D58A2509}">
      <dgm:prSet/>
      <dgm:spPr/>
      <dgm:t>
        <a:bodyPr/>
        <a:lstStyle/>
        <a:p>
          <a:endParaRPr lang="it-IT"/>
        </a:p>
      </dgm:t>
    </dgm:pt>
    <dgm:pt modelId="{B42C377A-9FA6-46CC-A3E2-B518447ADD05}">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GPS system connection</a:t>
          </a:r>
        </a:p>
      </dgm:t>
    </dgm:pt>
    <dgm:pt modelId="{FDE7E62C-A6CC-4C09-AC85-E3D6E34692D3}" type="parTrans" cxnId="{09FE620F-816A-4CF6-8906-79984CBABF94}">
      <dgm:prSet/>
      <dgm:spPr/>
      <dgm:t>
        <a:bodyPr/>
        <a:lstStyle/>
        <a:p>
          <a:endParaRPr lang="it-IT"/>
        </a:p>
      </dgm:t>
    </dgm:pt>
    <dgm:pt modelId="{12D3C3CE-598C-4A17-B450-7D3EACBA2BCB}" type="sibTrans" cxnId="{09FE620F-816A-4CF6-8906-79984CBABF94}">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4">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4">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 modelId="{4917CEE7-5E67-428D-966A-A9DD10DF8823}" type="pres">
      <dgm:prSet presAssocID="{EA3D7BA4-069D-4263-B283-9D4B94D223DA}" presName="parentText" presStyleLbl="node1" presStyleIdx="2" presStyleCnt="4">
        <dgm:presLayoutVars>
          <dgm:chMax val="0"/>
          <dgm:bulletEnabled val="1"/>
        </dgm:presLayoutVars>
      </dgm:prSet>
      <dgm:spPr/>
    </dgm:pt>
    <dgm:pt modelId="{0B7B0434-46AC-4C2F-A284-CED91FB4A569}" type="pres">
      <dgm:prSet presAssocID="{6760AA14-2556-4399-94B3-7B547C554938}" presName="spacer" presStyleCnt="0"/>
      <dgm:spPr/>
    </dgm:pt>
    <dgm:pt modelId="{C09D4C98-D7B0-4D18-A7D4-94AC1335FDF9}" type="pres">
      <dgm:prSet presAssocID="{B42C377A-9FA6-46CC-A3E2-B518447ADD05}" presName="parentText" presStyleLbl="node1" presStyleIdx="3" presStyleCnt="4">
        <dgm:presLayoutVars>
          <dgm:chMax val="0"/>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9FE620F-816A-4CF6-8906-79984CBABF94}" srcId="{B9F3496E-7F92-4D51-8317-4216F6C60A54}" destId="{B42C377A-9FA6-46CC-A3E2-B518447ADD05}" srcOrd="3" destOrd="0" parTransId="{FDE7E62C-A6CC-4C09-AC85-E3D6E34692D3}" sibTransId="{12D3C3CE-598C-4A17-B450-7D3EACBA2BCB}"/>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D9E0687A-A1F0-46E8-A8B3-BA282129B794}" type="presOf" srcId="{EA3D7BA4-069D-4263-B283-9D4B94D223DA}" destId="{4917CEE7-5E67-428D-966A-A9DD10DF8823}"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C69A439B-BA5C-4930-83C6-6136D58A2509}" srcId="{B9F3496E-7F92-4D51-8317-4216F6C60A54}" destId="{EA3D7BA4-069D-4263-B283-9D4B94D223DA}" srcOrd="2" destOrd="0" parTransId="{C2FDCA39-0296-4B47-8412-03E4191D0A60}" sibTransId="{6760AA14-2556-4399-94B3-7B547C554938}"/>
    <dgm:cxn modelId="{59D17A9D-5B8B-4A32-AC22-93B1F325C7FD}" type="presOf" srcId="{B42C377A-9FA6-46CC-A3E2-B518447ADD05}" destId="{C09D4C98-D7B0-4D18-A7D4-94AC1335FDF9}" srcOrd="0" destOrd="0"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 modelId="{5C5FA8B0-A54A-4EE7-828A-CC6606D1BE64}" type="presParOf" srcId="{657A179D-45B6-424C-86E1-F8AD278AA7C8}" destId="{4917CEE7-5E67-428D-966A-A9DD10DF8823}" srcOrd="4" destOrd="0" presId="urn:microsoft.com/office/officeart/2005/8/layout/vList2"/>
    <dgm:cxn modelId="{2FFF700D-FB0C-4300-933A-3C50B50F7521}" type="presParOf" srcId="{657A179D-45B6-424C-86E1-F8AD278AA7C8}" destId="{0B7B0434-46AC-4C2F-A284-CED91FB4A569}" srcOrd="5" destOrd="0" presId="urn:microsoft.com/office/officeart/2005/8/layout/vList2"/>
    <dgm:cxn modelId="{344C8E66-D473-473C-8D0C-EE593075B5A8}" type="presParOf" srcId="{657A179D-45B6-424C-86E1-F8AD278AA7C8}" destId="{C09D4C98-D7B0-4D18-A7D4-94AC1335FDF9}" srcOrd="6"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Booking for the 15</a:t>
          </a:r>
          <a:r>
            <a:rPr lang="en-GB" b="1" baseline="30000" dirty="0"/>
            <a:t>th</a:t>
          </a:r>
          <a:r>
            <a:rPr lang="en-GB" b="1" dirty="0"/>
            <a:t> of June, adding a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2 both in the map and in the </a:t>
          </a:r>
          <a:r>
            <a:rPr lang="en-GB" dirty="0" err="1"/>
            <a:t>MyShop</a:t>
          </a:r>
          <a:r>
            <a:rPr lang="en-GB" dirty="0"/>
            <a:t> view.</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2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Scanning of the QR code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decrement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Scanning the QR code corresponding to the 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 both in the map and in the </a:t>
          </a:r>
          <a:r>
            <a:rPr lang="en-GB" dirty="0" err="1"/>
            <a:t>MyShop</a:t>
          </a:r>
          <a:r>
            <a:rPr lang="en-GB" dirty="0"/>
            <a:t> view for the Shop Owner.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(only the Customer without the </a:t>
          </a:r>
          <a:r>
            <a:rPr lang="en-GB" dirty="0" err="1"/>
            <a:t>Iqueue</a:t>
          </a:r>
          <a:r>
            <a:rPr lang="en-GB" dirty="0"/>
            <a:t> app)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Product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register a product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Wishlist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Customer to generate its Wishlist with the products of the Shops.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Search for “focaccia” and for “pizza”</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software should show the products inserted before, since it is case insensitive, and give the possibility to add them to a </a:t>
          </a:r>
          <a:r>
            <a:rPr lang="en-GB" dirty="0" err="1"/>
            <a:t>wishlist</a:t>
          </a:r>
          <a:r>
            <a:rPr lang="en-GB" dirty="0"/>
            <a: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2.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Product scanning and purchase 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scan a product bought by the Customer and that the same product will be added to the purchase list of the Customer</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The Customer will buy the product “Pizza Margherita”, that is available in the Shop in 2 quantities</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product quantity will change to 1 and the product “pizza margherita” will be added to the purchase list of the Customer.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product “Pizza margherita” is added to the purchase list of the Customer and the quantity in the Shop is reduced to 1.</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9369EC8C-912F-46D5-B6A0-7845F06D788C}">
      <dgm:prSet phldrT="[Testo]"/>
      <dgm:spPr/>
      <dgm:t>
        <a:bodyPr/>
        <a:lstStyle/>
        <a:p>
          <a:pPr algn="just"/>
          <a:endParaRPr lang="it-IT" dirty="0"/>
        </a:p>
      </dgm:t>
    </dgm:pt>
    <dgm:pt modelId="{F98ADDF6-4F15-40B3-9096-B990FF69A7ED}" type="parTrans" cxnId="{374162D6-4906-4398-BD35-EC9466FBEDC0}">
      <dgm:prSet/>
      <dgm:spPr/>
      <dgm:t>
        <a:bodyPr/>
        <a:lstStyle/>
        <a:p>
          <a:endParaRPr lang="it-IT"/>
        </a:p>
      </dgm:t>
    </dgm:pt>
    <dgm:pt modelId="{E337AA76-D6FD-41D5-A4C7-D47DBA4A8BE0}" type="sibTrans" cxnId="{374162D6-4906-4398-BD35-EC9466FBEDC0}">
      <dgm:prSet/>
      <dgm:spPr/>
      <dgm:t>
        <a:bodyPr/>
        <a:lstStyle/>
        <a:p>
          <a:endParaRPr lang="it-IT"/>
        </a:p>
      </dgm:t>
    </dgm:pt>
    <dgm:pt modelId="{281C1A9B-0293-40C2-A56F-8A3AD4755E5F}">
      <dgm:prSet phldrT="[Testo]"/>
      <dgm:spPr/>
      <dgm:t>
        <a:bodyPr/>
        <a:lstStyle/>
        <a:p>
          <a:pPr algn="just"/>
          <a:endParaRPr lang="it-IT" dirty="0"/>
        </a:p>
      </dgm:t>
    </dgm:pt>
    <dgm:pt modelId="{ED6845D6-4E1A-409A-BC42-E00E8E687939}" type="parTrans" cxnId="{B3B68F71-4EF8-4660-B860-A72BC1E9196D}">
      <dgm:prSet/>
      <dgm:spPr/>
      <dgm:t>
        <a:bodyPr/>
        <a:lstStyle/>
        <a:p>
          <a:endParaRPr lang="it-IT"/>
        </a:p>
      </dgm:t>
    </dgm:pt>
    <dgm:pt modelId="{15B7F8D7-5704-426B-ABED-D91E4F970B67}" type="sibTrans" cxnId="{B3B68F71-4EF8-4660-B860-A72BC1E9196D}">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5" destOrd="0" parTransId="{126C994E-3280-4017-9598-83DA08C6E6B4}" sibTransId="{ADE881B6-C649-4D9E-B21A-2CAAF3CC1F92}"/>
    <dgm:cxn modelId="{49A1B717-A674-4220-B109-D0E28FD78CE8}" type="presOf" srcId="{B4C3821C-BA8A-4D43-A6C6-3EBBFD63792F}" destId="{81A4F24F-5675-4F2B-8CB2-F4C3AAEEFF2A}" srcOrd="0" destOrd="5" presId="urn:microsoft.com/office/officeart/2005/8/layout/vList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4"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B3B68F71-4EF8-4660-B860-A72BC1E9196D}" srcId="{C251794C-2F2D-4C4C-B899-EF94A3A5ADE2}" destId="{281C1A9B-0293-40C2-A56F-8A3AD4755E5F}" srcOrd="3" destOrd="0" parTransId="{ED6845D6-4E1A-409A-BC42-E00E8E687939}" sibTransId="{15B7F8D7-5704-426B-ABED-D91E4F970B67}"/>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24B20093-B12F-4DDE-B174-A51633765E51}" type="presOf" srcId="{281C1A9B-0293-40C2-A56F-8A3AD4755E5F}" destId="{81A4F24F-5675-4F2B-8CB2-F4C3AAEEFF2A}" srcOrd="0" destOrd="3" presId="urn:microsoft.com/office/officeart/2005/8/layout/vList2"/>
    <dgm:cxn modelId="{93FFF3BB-4620-49EC-ADC6-9777BAA7C4C3}" type="presOf" srcId="{F6B7BAA9-F503-4734-89D3-2EA29798FE38}" destId="{81A4F24F-5675-4F2B-8CB2-F4C3AAEEFF2A}" srcOrd="0" destOrd="4" presId="urn:microsoft.com/office/officeart/2005/8/layout/vList2"/>
    <dgm:cxn modelId="{03508AC8-633E-4B16-9189-0EACF7D5DD7E}" type="presOf" srcId="{C251794C-2F2D-4C4C-B899-EF94A3A5ADE2}" destId="{C790C5B2-9403-4E8A-ADF4-963626AA9890}" srcOrd="0" destOrd="0" presId="urn:microsoft.com/office/officeart/2005/8/layout/vList2"/>
    <dgm:cxn modelId="{002F0FCA-A7DD-49BF-952D-C125D0258A34}" type="presOf" srcId="{9369EC8C-912F-46D5-B6A0-7845F06D788C}" destId="{81A4F24F-5675-4F2B-8CB2-F4C3AAEEFF2A}" srcOrd="0" destOrd="2" presId="urn:microsoft.com/office/officeart/2005/8/layout/vList2"/>
    <dgm:cxn modelId="{374162D6-4906-4398-BD35-EC9466FBEDC0}" srcId="{C251794C-2F2D-4C4C-B899-EF94A3A5ADE2}" destId="{9369EC8C-912F-46D5-B6A0-7845F06D788C}" srcOrd="2" destOrd="0" parTransId="{F98ADDF6-4F15-40B3-9096-B990FF69A7ED}" sibTransId="{E337AA76-D6FD-41D5-A4C7-D47DBA4A8BE0}"/>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Advertisement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generate an advertisement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Advertisement for the Shop “</a:t>
          </a:r>
          <a:r>
            <a:rPr lang="en-GB" dirty="0" err="1"/>
            <a:t>Panificio</a:t>
          </a:r>
          <a:r>
            <a:rPr lang="en-GB" dirty="0"/>
            <a:t> </a:t>
          </a:r>
          <a:r>
            <a:rPr lang="en-GB" dirty="0" err="1"/>
            <a:t>Fumagalli</a:t>
          </a:r>
          <a:r>
            <a:rPr lang="en-GB" dirty="0"/>
            <a: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Shop has been advertised and the image of the Shop appears in the initial page.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Stakeholders</a:t>
          </a:r>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People with a smartphone </a:t>
          </a:r>
          <a:r>
            <a:rPr lang="it-IT" dirty="0" err="1"/>
            <a:t>willing</a:t>
          </a:r>
          <a:r>
            <a:rPr lang="it-IT" dirty="0"/>
            <a:t> to go in a Shop</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err="1"/>
            <a:t>Existing</a:t>
          </a:r>
          <a:r>
            <a:rPr lang="it-IT" b="1" dirty="0"/>
            <a:t> systems</a:t>
          </a:r>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en-GB" i="1" dirty="0" err="1"/>
            <a:t>Qminder</a:t>
          </a:r>
          <a:r>
            <a:rPr lang="en-GB" i="1" dirty="0"/>
            <a:t>: </a:t>
          </a:r>
          <a:r>
            <a:rPr lang="en-GB" i="0" dirty="0">
              <a:solidFill>
                <a:srgbClr val="FF0000"/>
              </a:solidFill>
            </a:rPr>
            <a:t>high price, big companies, supermarkets</a:t>
          </a:r>
          <a:endParaRPr lang="it-IT" dirty="0">
            <a:solidFill>
              <a:srgbClr val="FF0000"/>
            </a:solidFill>
          </a:endParaRPr>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People </a:t>
          </a:r>
          <a:r>
            <a:rPr lang="it-IT" dirty="0" err="1"/>
            <a:t>who</a:t>
          </a:r>
          <a:r>
            <a:rPr lang="it-IT" dirty="0"/>
            <a:t> </a:t>
          </a:r>
          <a:r>
            <a:rPr lang="it-IT" dirty="0" err="1"/>
            <a:t>own</a:t>
          </a:r>
          <a:r>
            <a:rPr lang="it-IT" dirty="0"/>
            <a:t> a small/medium Shop</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a:t>GPS systems</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en-GB" i="1" dirty="0" err="1"/>
            <a:t>Waitwhile</a:t>
          </a:r>
          <a:r>
            <a:rPr lang="en-GB" i="1" dirty="0"/>
            <a:t>: </a:t>
          </a:r>
          <a:r>
            <a:rPr lang="en-GB" i="0" dirty="0">
              <a:solidFill>
                <a:srgbClr val="00B050"/>
              </a:solidFill>
            </a:rPr>
            <a:t>low price</a:t>
          </a:r>
          <a:r>
            <a:rPr lang="en-GB" i="0" dirty="0"/>
            <a:t>, </a:t>
          </a:r>
          <a:r>
            <a:rPr lang="en-GB" i="0" dirty="0">
              <a:solidFill>
                <a:srgbClr val="FF0000"/>
              </a:solidFill>
            </a:rPr>
            <a:t>no Map/GPS interface</a:t>
          </a:r>
          <a:endParaRPr lang="it-IT" dirty="0">
            <a:solidFill>
              <a:srgbClr val="FF0000"/>
            </a:solidFill>
          </a:endParaRPr>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en-GB" i="1" dirty="0" err="1"/>
            <a:t>Qwaiting</a:t>
          </a:r>
          <a:r>
            <a:rPr lang="en-GB" i="1" dirty="0"/>
            <a:t>: </a:t>
          </a:r>
          <a:r>
            <a:rPr lang="en-GB" i="0" dirty="0">
              <a:solidFill>
                <a:srgbClr val="00B050"/>
              </a:solidFill>
            </a:rPr>
            <a:t>QR code based</a:t>
          </a:r>
          <a:r>
            <a:rPr lang="en-GB" i="0" dirty="0"/>
            <a:t>, </a:t>
          </a:r>
          <a:r>
            <a:rPr lang="en-GB" i="0" dirty="0">
              <a:solidFill>
                <a:srgbClr val="FF0000"/>
              </a:solidFill>
            </a:rPr>
            <a:t>high price</a:t>
          </a:r>
          <a:endParaRPr lang="it-IT" dirty="0">
            <a:solidFill>
              <a:srgbClr val="FF0000"/>
            </a:solidFill>
          </a:endParaRP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8616A65E-A13E-4063-9BAF-9E6279B31F1D}">
      <dgm:prSet phldrT="[Testo]"/>
      <dgm:spPr/>
      <dgm:t>
        <a:bodyPr/>
        <a:lstStyle/>
        <a:p>
          <a:r>
            <a:rPr lang="it-IT" dirty="0"/>
            <a:t>People must know </a:t>
          </a:r>
          <a:r>
            <a:rPr lang="it-IT" dirty="0" err="1"/>
            <a:t>how</a:t>
          </a:r>
          <a:r>
            <a:rPr lang="it-IT" dirty="0"/>
            <a:t> to use a smartphone (download an App) and </a:t>
          </a:r>
          <a:r>
            <a:rPr lang="it-IT" dirty="0" err="1"/>
            <a:t>how</a:t>
          </a:r>
          <a:r>
            <a:rPr lang="it-IT" dirty="0"/>
            <a:t> to </a:t>
          </a:r>
          <a:r>
            <a:rPr lang="it-IT" dirty="0" err="1"/>
            <a:t>scan</a:t>
          </a:r>
          <a:r>
            <a:rPr lang="it-IT" dirty="0"/>
            <a:t> a QR code </a:t>
          </a:r>
        </a:p>
      </dgm:t>
    </dgm:pt>
    <dgm:pt modelId="{AB752588-B6DD-45AA-A61A-C9F81089991E}" type="parTrans" cxnId="{08AE6D12-78B7-43BC-92A9-77B508FF7820}">
      <dgm:prSet/>
      <dgm:spPr/>
      <dgm:t>
        <a:bodyPr/>
        <a:lstStyle/>
        <a:p>
          <a:endParaRPr lang="it-IT"/>
        </a:p>
      </dgm:t>
    </dgm:pt>
    <dgm:pt modelId="{F151FF15-68C8-4577-B9FB-D0E616243859}" type="sibTrans" cxnId="{08AE6D12-78B7-43BC-92A9-77B508FF7820}">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2">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2">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8AE6D12-78B7-43BC-92A9-77B508FF7820}" srcId="{C52896B1-D9AC-4D42-B230-561AFCA63B4B}" destId="{8616A65E-A13E-4063-9BAF-9E6279B31F1D}" srcOrd="3" destOrd="0" parTransId="{AB752588-B6DD-45AA-A61A-C9F81089991E}" sibTransId="{F151FF15-68C8-4577-B9FB-D0E616243859}"/>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B20DB59B-D125-48AB-89FB-07FD36D5BF4B}" type="presOf" srcId="{8616A65E-A13E-4063-9BAF-9E6279B31F1D}" destId="{7949BE4A-AD49-4EB2-B1C9-FBA2D20F8982}" srcOrd="0" destOrd="3"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r>
            <a:rPr lang="en-GB" dirty="0"/>
            <a:t>, GPS system</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A long queue outside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82D43BEF-0F13-4D89-A093-426177874601}">
      <dgm:prSet phldrT="[Testo]"/>
      <dgm:spPr/>
      <dgm:t>
        <a:bodyPr/>
        <a:lstStyle/>
        <a:p>
          <a:pPr>
            <a:buFont typeface="+mj-lt"/>
            <a:buAutoNum type="arabicPeriod"/>
          </a:pPr>
          <a:r>
            <a:rPr lang="en-GB" dirty="0"/>
            <a:t>The Client selects a certain type of shops (bakeries in the scenario).</a:t>
          </a:r>
          <a:endParaRPr lang="it-IT" dirty="0"/>
        </a:p>
      </dgm:t>
    </dgm:pt>
    <dgm:pt modelId="{FF0A1CDA-34AA-44E0-B05D-B1A95D0A91A5}" type="parTrans" cxnId="{14A40806-18A6-405E-B570-CA391CEB0FA4}">
      <dgm:prSet/>
      <dgm:spPr/>
      <dgm:t>
        <a:bodyPr/>
        <a:lstStyle/>
        <a:p>
          <a:endParaRPr lang="it-IT"/>
        </a:p>
      </dgm:t>
    </dgm:pt>
    <dgm:pt modelId="{77E73EB2-420E-4EA9-BAC1-8074B0E51589}" type="sibTrans" cxnId="{14A40806-18A6-405E-B570-CA391CEB0FA4}">
      <dgm:prSet/>
      <dgm:spPr/>
      <dgm:t>
        <a:bodyPr/>
        <a:lstStyle/>
        <a:p>
          <a:endParaRPr lang="it-IT"/>
        </a:p>
      </dgm:t>
    </dgm:pt>
    <dgm:pt modelId="{9C106FF2-803F-4762-9C8D-38D0BD4AFAFC}">
      <dgm:prSet phldrT="[Testo]"/>
      <dgm:spPr/>
      <dgm:t>
        <a:bodyPr/>
        <a:lstStyle/>
        <a:p>
          <a:pPr>
            <a:buFont typeface="+mj-lt"/>
            <a:buAutoNum type="arabicPeriod"/>
          </a:pPr>
          <a:r>
            <a:rPr lang="en-GB" dirty="0" err="1"/>
            <a:t>Iqueue</a:t>
          </a:r>
          <a:r>
            <a:rPr lang="en-GB" dirty="0"/>
            <a:t> show on his map a list of the available shops of the indicated type with their queues.</a:t>
          </a:r>
          <a:endParaRPr lang="it-IT" dirty="0"/>
        </a:p>
      </dgm:t>
    </dgm:pt>
    <dgm:pt modelId="{9EFDFD74-E44B-42AA-A3AD-C874D9D599E1}" type="parTrans" cxnId="{4A4DA1D0-4BB9-4536-BE5F-64AA2360BF1A}">
      <dgm:prSet/>
      <dgm:spPr/>
      <dgm:t>
        <a:bodyPr/>
        <a:lstStyle/>
        <a:p>
          <a:endParaRPr lang="it-IT"/>
        </a:p>
      </dgm:t>
    </dgm:pt>
    <dgm:pt modelId="{D4D39CBB-F0A6-44C8-B5B5-3FFF570B4293}" type="sibTrans" cxnId="{4A4DA1D0-4BB9-4536-BE5F-64AA2360BF1A}">
      <dgm:prSet/>
      <dgm:spPr/>
      <dgm:t>
        <a:bodyPr/>
        <a:lstStyle/>
        <a:p>
          <a:endParaRPr lang="it-IT"/>
        </a:p>
      </dgm:t>
    </dgm:pt>
    <dgm:pt modelId="{E4E91D73-95FC-44FE-8824-2C9AA3AA484D}">
      <dgm:prSet/>
      <dgm:spPr/>
      <dgm:t>
        <a:bodyPr/>
        <a:lstStyle/>
        <a:p>
          <a:pPr>
            <a:buFont typeface="+mj-lt"/>
            <a:buAutoNum type="arabicPeriod"/>
          </a:pPr>
          <a:r>
            <a:rPr lang="en-GB"/>
            <a:t>The Client selects a shop.</a:t>
          </a:r>
          <a:endParaRPr lang="it-IT"/>
        </a:p>
      </dgm:t>
    </dgm:pt>
    <dgm:pt modelId="{DF47064C-6E75-4A18-9824-42E5FEC260A6}" type="parTrans" cxnId="{B66109F6-17D1-4DFF-AEC7-3446430C202E}">
      <dgm:prSet/>
      <dgm:spPr/>
      <dgm:t>
        <a:bodyPr/>
        <a:lstStyle/>
        <a:p>
          <a:endParaRPr lang="it-IT"/>
        </a:p>
      </dgm:t>
    </dgm:pt>
    <dgm:pt modelId="{C9F6C60E-E4DD-4CBA-AF0E-4ECA4EA9EEBE}" type="sibTrans" cxnId="{B66109F6-17D1-4DFF-AEC7-3446430C202E}">
      <dgm:prSet/>
      <dgm:spPr/>
      <dgm:t>
        <a:bodyPr/>
        <a:lstStyle/>
        <a:p>
          <a:endParaRPr lang="it-IT"/>
        </a:p>
      </dgm:t>
    </dgm:pt>
    <dgm:pt modelId="{6968DEE0-605E-41CA-9FBC-FDF1F138A90A}">
      <dgm:prSet/>
      <dgm:spPr/>
      <dgm:t>
        <a:bodyPr/>
        <a:lstStyle/>
        <a:p>
          <a:pPr>
            <a:buFont typeface="+mj-lt"/>
            <a:buAutoNum type="arabicPeriod"/>
          </a:pPr>
          <a:r>
            <a:rPr lang="en-GB"/>
            <a:t>Iqueue shows the available products, time slots and special offers.</a:t>
          </a:r>
          <a:endParaRPr lang="it-IT"/>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72C7C544-ACE8-48B4-8794-455CD435BED3}">
      <dgm:prSet/>
      <dgm:spPr/>
      <dgm:t>
        <a:bodyPr/>
        <a:lstStyle/>
        <a:p>
          <a:pPr>
            <a:buFont typeface="+mj-lt"/>
            <a:buAutoNum type="arabicPeriod"/>
          </a:pPr>
          <a:r>
            <a:rPr lang="en-GB"/>
            <a:t>The Client scans the products and select a free time slot.</a:t>
          </a:r>
          <a:endParaRPr lang="it-IT"/>
        </a:p>
      </dgm:t>
    </dgm:pt>
    <dgm:pt modelId="{024D74F0-B864-4517-967D-E99526180567}" type="parTrans" cxnId="{49A470EA-6E06-4D42-B1EF-F556B71E456B}">
      <dgm:prSet/>
      <dgm:spPr/>
      <dgm:t>
        <a:bodyPr/>
        <a:lstStyle/>
        <a:p>
          <a:endParaRPr lang="it-IT"/>
        </a:p>
      </dgm:t>
    </dgm:pt>
    <dgm:pt modelId="{7065A8F4-88DA-41DC-9A90-874AA34C185B}" type="sibTrans" cxnId="{49A470EA-6E06-4D42-B1EF-F556B71E456B}">
      <dgm:prSet/>
      <dgm:spPr/>
      <dgm:t>
        <a:bodyPr/>
        <a:lstStyle/>
        <a:p>
          <a:endParaRPr lang="it-IT"/>
        </a:p>
      </dgm:t>
    </dgm:pt>
    <dgm:pt modelId="{0139C4E5-1B2B-4169-9983-B5F4CC2B4C56}">
      <dgm:prSet/>
      <dgm:spPr/>
      <dgm:t>
        <a:bodyPr/>
        <a:lstStyle/>
        <a:p>
          <a:pPr>
            <a:buFont typeface="+mj-lt"/>
            <a:buAutoNum type="arabicPeriod"/>
          </a:pPr>
          <a:r>
            <a:rPr lang="en-GB"/>
            <a:t>Iqueue notifies the Shop Owner of the time slot booking.</a:t>
          </a:r>
          <a:endParaRPr lang="it-IT"/>
        </a:p>
      </dgm:t>
    </dgm:pt>
    <dgm:pt modelId="{D4D5353C-1BFD-42F4-9DE6-1A81E1303817}" type="parTrans" cxnId="{DF47FAA1-3A74-4E48-8497-7963C699EEC6}">
      <dgm:prSet/>
      <dgm:spPr/>
      <dgm:t>
        <a:bodyPr/>
        <a:lstStyle/>
        <a:p>
          <a:endParaRPr lang="it-IT"/>
        </a:p>
      </dgm:t>
    </dgm:pt>
    <dgm:pt modelId="{2E64F182-7EB4-47C2-831A-06F4E338D605}" type="sibTrans" cxnId="{DF47FAA1-3A74-4E48-8497-7963C699EEC6}">
      <dgm:prSet/>
      <dgm:spPr/>
      <dgm:t>
        <a:bodyPr/>
        <a:lstStyle/>
        <a:p>
          <a:endParaRPr lang="it-IT"/>
        </a:p>
      </dgm:t>
    </dgm:pt>
    <dgm:pt modelId="{5BE81780-9A58-45FE-8E9A-760398E3100D}">
      <dgm:prSet/>
      <dgm:spPr/>
      <dgm:t>
        <a:bodyPr/>
        <a:lstStyle/>
        <a:p>
          <a:pPr>
            <a:buFont typeface="+mj-lt"/>
            <a:buAutoNum type="arabicPeriod"/>
          </a:pPr>
          <a:r>
            <a:rPr lang="en-GB"/>
            <a:t>The Client chooses to be guided to the shop.</a:t>
          </a:r>
          <a:endParaRPr lang="it-IT"/>
        </a:p>
      </dgm:t>
    </dgm:pt>
    <dgm:pt modelId="{CAFAD8B9-5A9E-492E-B770-D2D8EFD42CD1}" type="parTrans" cxnId="{FB67523D-B42A-41A7-8349-D58440B84BF2}">
      <dgm:prSet/>
      <dgm:spPr/>
      <dgm:t>
        <a:bodyPr/>
        <a:lstStyle/>
        <a:p>
          <a:endParaRPr lang="it-IT"/>
        </a:p>
      </dgm:t>
    </dgm:pt>
    <dgm:pt modelId="{841DB9C2-921D-4C4D-AAD6-0E1868CA20A8}" type="sibTrans" cxnId="{FB67523D-B42A-41A7-8349-D58440B84BF2}">
      <dgm:prSet/>
      <dgm:spPr/>
      <dgm:t>
        <a:bodyPr/>
        <a:lstStyle/>
        <a:p>
          <a:endParaRPr lang="it-IT"/>
        </a:p>
      </dgm:t>
    </dgm:pt>
    <dgm:pt modelId="{B5CDAAD9-4FE6-4614-AEBE-6648BBF600E0}">
      <dgm:prSet/>
      <dgm:spPr/>
      <dgm:t>
        <a:bodyPr/>
        <a:lstStyle/>
        <a:p>
          <a:pPr>
            <a:buFont typeface="+mj-lt"/>
            <a:buAutoNum type="arabicPeriod"/>
          </a:pPr>
          <a:r>
            <a:rPr lang="en-GB"/>
            <a:t>Iqueue redirects the Client to a third-party GPS system and provides to it the shop address. </a:t>
          </a:r>
          <a:endParaRPr lang="it-IT"/>
        </a:p>
      </dgm:t>
    </dgm:pt>
    <dgm:pt modelId="{F7AF9D61-1C80-41A9-AB7B-D357F56C0B4C}" type="parTrans" cxnId="{3549D99B-6AB7-4E7E-B4F5-9360F1D9AF85}">
      <dgm:prSet/>
      <dgm:spPr/>
      <dgm:t>
        <a:bodyPr/>
        <a:lstStyle/>
        <a:p>
          <a:endParaRPr lang="it-IT"/>
        </a:p>
      </dgm:t>
    </dgm:pt>
    <dgm:pt modelId="{2475F12A-6DAC-4EFC-B84F-C52672281D4E}" type="sibTrans" cxnId="{3549D99B-6AB7-4E7E-B4F5-9360F1D9AF85}">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it-IT" dirty="0"/>
            <a:t>The </a:t>
          </a:r>
          <a:r>
            <a:rPr lang="en-GB" dirty="0"/>
            <a:t>Client is guided by the GPS system. The selected time slot is now unavailable to any other Client. The client receives the QR code with the booked time slot. </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queue of a shop has not to exceed in time the opening hours of the shop, otherwise the time slot is unavailable. The Client must have a GPS system on his device</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14A40806-18A6-405E-B570-CA391CEB0FA4}" srcId="{B6A57EF9-C7A2-4281-B761-1E95F68D7C7B}" destId="{82D43BEF-0F13-4D89-A093-426177874601}" srcOrd="0" destOrd="0" parTransId="{FF0A1CDA-34AA-44E0-B05D-B1A95D0A91A5}" sibTransId="{77E73EB2-420E-4EA9-BAC1-8074B0E51589}"/>
    <dgm:cxn modelId="{C131E606-6891-4936-A410-4A51EC87B023}" srcId="{FC6CF1F0-7A32-47A1-92E0-F1F54066330E}" destId="{FF7D3E83-C5D4-4B7D-97E5-93C2DEE49801}" srcOrd="0" destOrd="0" parTransId="{064925B8-F5C8-4B0B-960B-C7B532784546}" sibTransId="{720F93D5-BF86-4463-8582-26021B5D1FEA}"/>
    <dgm:cxn modelId="{79E6EC16-CF36-43A2-BB15-F46033659B21}" type="presOf" srcId="{82D43BEF-0F13-4D89-A093-426177874601}" destId="{369AD51B-39CE-4D6D-847F-14565A9B369D}" srcOrd="0" destOrd="0" presId="urn:microsoft.com/office/officeart/2005/8/layout/vList2"/>
    <dgm:cxn modelId="{B5641326-B15B-4B23-9003-2C5030F3B7BA}" type="presOf" srcId="{EC3E4822-1899-42AB-951C-7FFD1502CB7C}" destId="{620F82B3-A7DB-448D-8358-FDDBC28DBA08}" srcOrd="0" destOrd="0" presId="urn:microsoft.com/office/officeart/2005/8/layout/vList2"/>
    <dgm:cxn modelId="{831CF42A-C8F3-4957-A0CD-7AF931E04598}" type="presOf" srcId="{B5CDAAD9-4FE6-4614-AEBE-6648BBF600E0}" destId="{369AD51B-39CE-4D6D-847F-14565A9B369D}" srcOrd="0" destOrd="7"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FB67523D-B42A-41A7-8349-D58440B84BF2}" srcId="{B6A57EF9-C7A2-4281-B761-1E95F68D7C7B}" destId="{5BE81780-9A58-45FE-8E9A-760398E3100D}" srcOrd="6" destOrd="0" parTransId="{CAFAD8B9-5A9E-492E-B770-D2D8EFD42CD1}" sibTransId="{841DB9C2-921D-4C4D-AAD6-0E1868CA20A8}"/>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83DB6793-443F-4E03-B5C8-8A9581DAE7D0}" type="presOf" srcId="{9C106FF2-803F-4762-9C8D-38D0BD4AFAFC}" destId="{369AD51B-39CE-4D6D-847F-14565A9B369D}" srcOrd="0" destOrd="1" presId="urn:microsoft.com/office/officeart/2005/8/layout/vList2"/>
    <dgm:cxn modelId="{3549D99B-6AB7-4E7E-B4F5-9360F1D9AF85}" srcId="{B6A57EF9-C7A2-4281-B761-1E95F68D7C7B}" destId="{B5CDAAD9-4FE6-4614-AEBE-6648BBF600E0}" srcOrd="7" destOrd="0" parTransId="{F7AF9D61-1C80-41A9-AB7B-D357F56C0B4C}" sibTransId="{2475F12A-6DAC-4EFC-B84F-C52672281D4E}"/>
    <dgm:cxn modelId="{DF47FAA1-3A74-4E48-8497-7963C699EEC6}" srcId="{B6A57EF9-C7A2-4281-B761-1E95F68D7C7B}" destId="{0139C4E5-1B2B-4169-9983-B5F4CC2B4C56}" srcOrd="5" destOrd="0" parTransId="{D4D5353C-1BFD-42F4-9DE6-1A81E1303817}" sibTransId="{2E64F182-7EB4-47C2-831A-06F4E338D605}"/>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3"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3593A3BA-25E9-4AC6-9BD2-514DDEFCD7D9}" type="presOf" srcId="{0139C4E5-1B2B-4169-9983-B5F4CC2B4C56}" destId="{369AD51B-39CE-4D6D-847F-14565A9B369D}" srcOrd="0" destOrd="5" presId="urn:microsoft.com/office/officeart/2005/8/layout/vList2"/>
    <dgm:cxn modelId="{3EB473C3-C9C2-4728-813B-55BCFC0EF81E}" type="presOf" srcId="{E4E91D73-95FC-44FE-8824-2C9AA3AA484D}" destId="{369AD51B-39CE-4D6D-847F-14565A9B369D}" srcOrd="0" destOrd="2" presId="urn:microsoft.com/office/officeart/2005/8/layout/vList2"/>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4A4DA1D0-4BB9-4536-BE5F-64AA2360BF1A}" srcId="{B6A57EF9-C7A2-4281-B761-1E95F68D7C7B}" destId="{9C106FF2-803F-4762-9C8D-38D0BD4AFAFC}" srcOrd="1" destOrd="0" parTransId="{9EFDFD74-E44B-42AA-A3AD-C874D9D599E1}" sibTransId="{D4D39CBB-F0A6-44C8-B5B5-3FFF570B4293}"/>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49A470EA-6E06-4D42-B1EF-F556B71E456B}" srcId="{B6A57EF9-C7A2-4281-B761-1E95F68D7C7B}" destId="{72C7C544-ACE8-48B4-8794-455CD435BED3}" srcOrd="4" destOrd="0" parTransId="{024D74F0-B864-4517-967D-E99526180567}" sibTransId="{7065A8F4-88DA-41DC-9A90-874AA34C185B}"/>
    <dgm:cxn modelId="{CB7DC0EB-AF8E-4B42-891D-06972EA99D95}" type="presOf" srcId="{5BE81780-9A58-45FE-8E9A-760398E3100D}" destId="{369AD51B-39CE-4D6D-847F-14565A9B369D}" srcOrd="0" destOrd="6" presId="urn:microsoft.com/office/officeart/2005/8/layout/vList2"/>
    <dgm:cxn modelId="{1A9706F6-64B7-47C7-BBB4-AF2388D3C569}" type="presOf" srcId="{72C7C544-ACE8-48B4-8794-455CD435BED3}" destId="{369AD51B-39CE-4D6D-847F-14565A9B369D}" srcOrd="0" destOrd="4" presId="urn:microsoft.com/office/officeart/2005/8/layout/vList2"/>
    <dgm:cxn modelId="{B66109F6-17D1-4DFF-AEC7-3446430C202E}" srcId="{B6A57EF9-C7A2-4281-B761-1E95F68D7C7B}" destId="{E4E91D73-95FC-44FE-8824-2C9AA3AA484D}" srcOrd="2" destOrd="0" parTransId="{DF47064C-6E75-4A18-9824-42E5FEC260A6}" sibTransId="{C9F6C60E-E4DD-4CBA-AF0E-4ECA4EA9EEBE}"/>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3"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enters in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dirty="0"/>
            <a:t>Shop Owner asks the Client if he has done a reservation with </a:t>
          </a:r>
          <a:r>
            <a:rPr lang="en-GB" dirty="0" err="1"/>
            <a:t>Iqueue</a:t>
          </a:r>
          <a:r>
            <a:rPr lang="en-GB" dirty="0"/>
            <a:t>.</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increment of the client counter. Shop Owner can consult the client counter value on different shop opening accessing </a:t>
          </a:r>
          <a:r>
            <a:rPr lang="en-GB" dirty="0" err="1"/>
            <a:t>Iqueue</a:t>
          </a:r>
          <a:r>
            <a:rPr lang="en-GB" dirty="0"/>
            <a:t>.</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If the Client has not done his registration on </a:t>
          </a:r>
          <a:r>
            <a:rPr lang="en-GB" dirty="0" err="1"/>
            <a:t>Iqueue</a:t>
          </a:r>
          <a:r>
            <a:rPr lang="en-GB" dirty="0"/>
            <a:t>, the Shop Owner increments the client counter on </a:t>
          </a:r>
          <a:r>
            <a:rPr lang="en-GB" dirty="0" err="1"/>
            <a:t>Iqueue</a:t>
          </a:r>
          <a:r>
            <a:rPr lang="en-GB" dirty="0"/>
            <a:t> by himself with the </a:t>
          </a:r>
          <a:r>
            <a:rPr lang="en-GB" dirty="0" err="1"/>
            <a:t>inc</a:t>
          </a:r>
          <a:r>
            <a:rPr lang="en-GB" dirty="0"/>
            <a:t>/dec system.</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E1568DAE-5111-460E-ABF1-BA319889A987}">
      <dgm:prSet/>
      <dgm:spPr/>
      <dgm:t>
        <a:bodyPr/>
        <a:lstStyle/>
        <a:p>
          <a:pPr>
            <a:buFont typeface="+mj-lt"/>
            <a:buAutoNum type="arabicPeriod"/>
          </a:pPr>
          <a:r>
            <a:rPr lang="en-GB"/>
            <a:t>The Shop Owner scans the client QR code.</a:t>
          </a:r>
          <a:endParaRPr lang="it-IT"/>
        </a:p>
      </dgm:t>
    </dgm:pt>
    <dgm:pt modelId="{01EBA8A8-459A-49B5-8D8E-90B599B27568}" type="parTrans" cxnId="{4BED255F-DE47-4C41-B08A-5E0B8CDDA0B7}">
      <dgm:prSet/>
      <dgm:spPr/>
      <dgm:t>
        <a:bodyPr/>
        <a:lstStyle/>
        <a:p>
          <a:endParaRPr lang="it-IT"/>
        </a:p>
      </dgm:t>
    </dgm:pt>
    <dgm:pt modelId="{66A46B83-12DC-4A3D-BC0E-DABF30DD7E8E}" type="sibTrans" cxnId="{4BED255F-DE47-4C41-B08A-5E0B8CDDA0B7}">
      <dgm:prSet/>
      <dgm:spPr/>
      <dgm:t>
        <a:bodyPr/>
        <a:lstStyle/>
        <a:p>
          <a:endParaRPr lang="it-IT"/>
        </a:p>
      </dgm:t>
    </dgm:pt>
    <dgm:pt modelId="{99A5AE25-ED4F-454C-B2DC-8D501C1E4F54}">
      <dgm:prSet/>
      <dgm:spPr/>
      <dgm:t>
        <a:bodyPr/>
        <a:lstStyle/>
        <a:p>
          <a:pPr>
            <a:buFont typeface="+mj-lt"/>
            <a:buAutoNum type="arabicPeriod"/>
          </a:pPr>
          <a:r>
            <a:rPr lang="en-GB"/>
            <a:t>Iqueue increments the counter client for the shop of the relative shop opening. </a:t>
          </a:r>
          <a:endParaRPr lang="it-IT"/>
        </a:p>
      </dgm:t>
    </dgm:pt>
    <dgm:pt modelId="{47F36D7C-C4CF-4771-A62A-707936C30538}" type="parTrans" cxnId="{F991DC4B-5252-494B-837B-21F7C8635E34}">
      <dgm:prSet/>
      <dgm:spPr/>
      <dgm:t>
        <a:bodyPr/>
        <a:lstStyle/>
        <a:p>
          <a:endParaRPr lang="it-IT"/>
        </a:p>
      </dgm:t>
    </dgm:pt>
    <dgm:pt modelId="{4AAA2B19-F7BF-4F45-AD32-E342D306F52D}" type="sibTrans" cxnId="{F991DC4B-5252-494B-837B-21F7C8635E3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B5641326-B15B-4B23-9003-2C5030F3B7BA}" type="presOf" srcId="{EC3E4822-1899-42AB-951C-7FFD1502CB7C}" destId="{620F82B3-A7DB-448D-8358-FDDBC28DBA08}" srcOrd="0" destOrd="0"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4BED255F-DE47-4C41-B08A-5E0B8CDDA0B7}" srcId="{B6A57EF9-C7A2-4281-B761-1E95F68D7C7B}" destId="{E1568DAE-5111-460E-ABF1-BA319889A987}" srcOrd="1" destOrd="0" parTransId="{01EBA8A8-459A-49B5-8D8E-90B599B27568}" sibTransId="{66A46B83-12DC-4A3D-BC0E-DABF30DD7E8E}"/>
    <dgm:cxn modelId="{81691D41-17B0-4436-A709-AD92CF66FEFA}" srcId="{D244A99E-045C-4C15-83E0-51308089FFFF}" destId="{EC3E4822-1899-42AB-951C-7FFD1502CB7C}" srcOrd="0" destOrd="0" parTransId="{196D1731-8CAA-46B0-8072-62B2ED03F587}" sibTransId="{F455D184-3A4C-4D49-9EFB-609AC1C0CA5F}"/>
    <dgm:cxn modelId="{F991DC4B-5252-494B-837B-21F7C8635E34}" srcId="{B6A57EF9-C7A2-4281-B761-1E95F68D7C7B}" destId="{99A5AE25-ED4F-454C-B2DC-8D501C1E4F54}" srcOrd="2" destOrd="0" parTransId="{47F36D7C-C4CF-4771-A62A-707936C30538}" sibTransId="{4AAA2B19-F7BF-4F45-AD32-E342D306F52D}"/>
    <dgm:cxn modelId="{ADBC7A4E-9A47-4E6B-9176-F19157F4E338}" type="presOf" srcId="{FF7D3E83-C5D4-4B7D-97E5-93C2DEE49801}" destId="{35A51D29-FD26-409C-8653-550952ADB4A7}" srcOrd="0" destOrd="0" presId="urn:microsoft.com/office/officeart/2005/8/layout/vList2"/>
    <dgm:cxn modelId="{D3938B81-37A7-4D84-B590-D4BA6B239077}" type="presOf" srcId="{E1568DAE-5111-460E-ABF1-BA319889A987}"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6D2B339C-9F40-41E8-AC5E-8CE5B86A3737}" type="presOf" srcId="{99A5AE25-ED4F-454C-B2DC-8D501C1E4F54}" destId="{369AD51B-39CE-4D6D-847F-14565A9B369D}" srcOrd="0" destOrd="2"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Shop Owner has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Shop Owner starts register Shop procedure on Iqueue.</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product discounts entering. Shop registration is now terminated, and the shop is now visible on the </a:t>
          </a:r>
          <a:r>
            <a:rPr lang="en-GB" dirty="0" err="1"/>
            <a:t>Iqueue</a:t>
          </a:r>
          <a:r>
            <a:rPr lang="en-GB" dirty="0"/>
            <a:t> map with its products.</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insertion of shop position and products is mandatory to conclude the shop registration on </a:t>
          </a:r>
          <a:r>
            <a:rPr lang="en-GB" dirty="0" err="1"/>
            <a:t>Iqueue</a:t>
          </a:r>
          <a:r>
            <a:rPr lang="en-GB" dirty="0"/>
            <a:t>; The Shop Owner could not insert immediately pictures, the logo of his shop and the special offers on products to register his shop. They could be inserted in a second moment. </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4E84EC65-095A-456D-8F11-6B27D1B3F9B6}">
      <dgm:prSet/>
      <dgm:spPr/>
      <dgm:t>
        <a:bodyPr/>
        <a:lstStyle/>
        <a:p>
          <a:pPr>
            <a:buFont typeface="+mj-lt"/>
            <a:buAutoNum type="arabicPeriod"/>
          </a:pPr>
          <a:r>
            <a:rPr lang="en-GB"/>
            <a:t>Iqueue asks shop position to the Shop Owner.</a:t>
          </a:r>
          <a:endParaRPr lang="it-IT"/>
        </a:p>
      </dgm:t>
    </dgm:pt>
    <dgm:pt modelId="{DF2BC89E-4EFD-46B1-BEDC-8A2668F42B68}" type="parTrans" cxnId="{F3138A78-978D-4B9F-B414-20690840FDB9}">
      <dgm:prSet/>
      <dgm:spPr/>
      <dgm:t>
        <a:bodyPr/>
        <a:lstStyle/>
        <a:p>
          <a:endParaRPr lang="it-IT"/>
        </a:p>
      </dgm:t>
    </dgm:pt>
    <dgm:pt modelId="{43FE84D0-7BAF-45DE-A786-6DE71E904A1A}" type="sibTrans" cxnId="{F3138A78-978D-4B9F-B414-20690840FDB9}">
      <dgm:prSet/>
      <dgm:spPr/>
      <dgm:t>
        <a:bodyPr/>
        <a:lstStyle/>
        <a:p>
          <a:endParaRPr lang="it-IT"/>
        </a:p>
      </dgm:t>
    </dgm:pt>
    <dgm:pt modelId="{9528246B-BAD1-49E9-B7B1-6E0864245C18}">
      <dgm:prSet/>
      <dgm:spPr/>
      <dgm:t>
        <a:bodyPr/>
        <a:lstStyle/>
        <a:p>
          <a:pPr>
            <a:buFont typeface="+mj-lt"/>
            <a:buAutoNum type="arabicPeriod"/>
          </a:pPr>
          <a:r>
            <a:rPr lang="en-GB"/>
            <a:t>Shop Owner inserts the shop position.</a:t>
          </a:r>
          <a:endParaRPr lang="it-IT"/>
        </a:p>
      </dgm:t>
    </dgm:pt>
    <dgm:pt modelId="{60CFDE06-48AB-4D6C-AC96-8937607E1EA1}" type="parTrans" cxnId="{6C9D5460-8996-4A46-9099-B5A631A8911C}">
      <dgm:prSet/>
      <dgm:spPr/>
      <dgm:t>
        <a:bodyPr/>
        <a:lstStyle/>
        <a:p>
          <a:endParaRPr lang="it-IT"/>
        </a:p>
      </dgm:t>
    </dgm:pt>
    <dgm:pt modelId="{2B88292F-B658-4D49-98F1-08F017A3BFDF}" type="sibTrans" cxnId="{6C9D5460-8996-4A46-9099-B5A631A8911C}">
      <dgm:prSet/>
      <dgm:spPr/>
      <dgm:t>
        <a:bodyPr/>
        <a:lstStyle/>
        <a:p>
          <a:endParaRPr lang="it-IT"/>
        </a:p>
      </dgm:t>
    </dgm:pt>
    <dgm:pt modelId="{B57392CB-6E02-4F64-BFFA-10C18FCAA507}">
      <dgm:prSet/>
      <dgm:spPr/>
      <dgm:t>
        <a:bodyPr/>
        <a:lstStyle/>
        <a:p>
          <a:pPr>
            <a:buFont typeface="+mj-lt"/>
            <a:buAutoNum type="arabicPeriod"/>
          </a:pPr>
          <a:r>
            <a:rPr lang="en-GB"/>
            <a:t>Iqueue asks shop logo and/or pictures to the Shop Owner.</a:t>
          </a:r>
          <a:endParaRPr lang="it-IT"/>
        </a:p>
      </dgm:t>
    </dgm:pt>
    <dgm:pt modelId="{06E10A23-A8FE-492B-8A97-CFE0CABD22F6}" type="parTrans" cxnId="{F50F0366-1AA9-44B4-BB2D-E4A84D641C75}">
      <dgm:prSet/>
      <dgm:spPr/>
      <dgm:t>
        <a:bodyPr/>
        <a:lstStyle/>
        <a:p>
          <a:endParaRPr lang="it-IT"/>
        </a:p>
      </dgm:t>
    </dgm:pt>
    <dgm:pt modelId="{D749FA50-8385-4F8D-A593-7F4B9DA27B00}" type="sibTrans" cxnId="{F50F0366-1AA9-44B4-BB2D-E4A84D641C75}">
      <dgm:prSet/>
      <dgm:spPr/>
      <dgm:t>
        <a:bodyPr/>
        <a:lstStyle/>
        <a:p>
          <a:endParaRPr lang="it-IT"/>
        </a:p>
      </dgm:t>
    </dgm:pt>
    <dgm:pt modelId="{EBAFDEAF-B57B-4875-806E-AF67BE061F75}">
      <dgm:prSet/>
      <dgm:spPr/>
      <dgm:t>
        <a:bodyPr/>
        <a:lstStyle/>
        <a:p>
          <a:pPr>
            <a:buFont typeface="+mj-lt"/>
            <a:buAutoNum type="arabicPeriod"/>
          </a:pPr>
          <a:r>
            <a:rPr lang="en-GB"/>
            <a:t>Shop Owner inserts the shop logo and/or pictures (optional).</a:t>
          </a:r>
          <a:endParaRPr lang="it-IT"/>
        </a:p>
      </dgm:t>
    </dgm:pt>
    <dgm:pt modelId="{B3C40425-61B8-4ED5-BB77-96AA611EA091}" type="parTrans" cxnId="{49015766-0947-48FD-B30E-CECAEE7511F8}">
      <dgm:prSet/>
      <dgm:spPr/>
      <dgm:t>
        <a:bodyPr/>
        <a:lstStyle/>
        <a:p>
          <a:endParaRPr lang="it-IT"/>
        </a:p>
      </dgm:t>
    </dgm:pt>
    <dgm:pt modelId="{42323ABD-F7C0-49A1-BBD1-506031096CED}" type="sibTrans" cxnId="{49015766-0947-48FD-B30E-CECAEE7511F8}">
      <dgm:prSet/>
      <dgm:spPr/>
      <dgm:t>
        <a:bodyPr/>
        <a:lstStyle/>
        <a:p>
          <a:endParaRPr lang="it-IT"/>
        </a:p>
      </dgm:t>
    </dgm:pt>
    <dgm:pt modelId="{E715C40C-AD96-438B-8105-50CFB15F7F28}">
      <dgm:prSet/>
      <dgm:spPr/>
      <dgm:t>
        <a:bodyPr/>
        <a:lstStyle/>
        <a:p>
          <a:pPr>
            <a:buFont typeface="+mj-lt"/>
            <a:buAutoNum type="arabicPeriod"/>
          </a:pPr>
          <a:r>
            <a:rPr lang="en-GB"/>
            <a:t>Iqueue asks Shop Owner to insert products of his shop.</a:t>
          </a:r>
          <a:endParaRPr lang="it-IT"/>
        </a:p>
      </dgm:t>
    </dgm:pt>
    <dgm:pt modelId="{8BA657E4-906C-45CF-AC03-F1208F038D03}" type="parTrans" cxnId="{24BF17C1-E000-4D6D-895A-1FD1A0E66750}">
      <dgm:prSet/>
      <dgm:spPr/>
      <dgm:t>
        <a:bodyPr/>
        <a:lstStyle/>
        <a:p>
          <a:endParaRPr lang="it-IT"/>
        </a:p>
      </dgm:t>
    </dgm:pt>
    <dgm:pt modelId="{506A38ED-E0E4-4086-B120-F9D14384EB25}" type="sibTrans" cxnId="{24BF17C1-E000-4D6D-895A-1FD1A0E66750}">
      <dgm:prSet/>
      <dgm:spPr/>
      <dgm:t>
        <a:bodyPr/>
        <a:lstStyle/>
        <a:p>
          <a:endParaRPr lang="it-IT"/>
        </a:p>
      </dgm:t>
    </dgm:pt>
    <dgm:pt modelId="{7F8B8646-F7C2-47D2-B9D2-8CEF1B479DE4}">
      <dgm:prSet/>
      <dgm:spPr/>
      <dgm:t>
        <a:bodyPr/>
        <a:lstStyle/>
        <a:p>
          <a:pPr>
            <a:buFont typeface="+mj-lt"/>
            <a:buAutoNum type="arabicPeriod"/>
          </a:pPr>
          <a:r>
            <a:rPr lang="en-GB"/>
            <a:t>Shop Owner inserts the products.</a:t>
          </a:r>
          <a:endParaRPr lang="it-IT"/>
        </a:p>
      </dgm:t>
    </dgm:pt>
    <dgm:pt modelId="{970F931F-C28C-4F77-862D-1DC066793DBD}" type="parTrans" cxnId="{150EDD15-40C4-4E82-9DB3-86067C9D1758}">
      <dgm:prSet/>
      <dgm:spPr/>
      <dgm:t>
        <a:bodyPr/>
        <a:lstStyle/>
        <a:p>
          <a:endParaRPr lang="it-IT"/>
        </a:p>
      </dgm:t>
    </dgm:pt>
    <dgm:pt modelId="{A9A6C751-0A39-4C38-9F51-EDBF137F03E4}" type="sibTrans" cxnId="{150EDD15-40C4-4E82-9DB3-86067C9D1758}">
      <dgm:prSet/>
      <dgm:spPr/>
      <dgm:t>
        <a:bodyPr/>
        <a:lstStyle/>
        <a:p>
          <a:endParaRPr lang="it-IT"/>
        </a:p>
      </dgm:t>
    </dgm:pt>
    <dgm:pt modelId="{E475AC46-F9C7-4AF6-A867-9DC323593D88}">
      <dgm:prSet/>
      <dgm:spPr/>
      <dgm:t>
        <a:bodyPr/>
        <a:lstStyle/>
        <a:p>
          <a:pPr>
            <a:buFont typeface="+mj-lt"/>
            <a:buAutoNum type="arabicPeriod"/>
          </a:pPr>
          <a:r>
            <a:rPr lang="en-GB"/>
            <a:t>Iqueue asks Shop Owner to insert special offers on products.</a:t>
          </a:r>
          <a:endParaRPr lang="it-IT"/>
        </a:p>
      </dgm:t>
    </dgm:pt>
    <dgm:pt modelId="{5DAC3B21-340C-4674-B670-88DF4283C82A}" type="parTrans" cxnId="{AE7BFC32-6389-44EA-B981-BB29AFA9A20E}">
      <dgm:prSet/>
      <dgm:spPr/>
      <dgm:t>
        <a:bodyPr/>
        <a:lstStyle/>
        <a:p>
          <a:endParaRPr lang="it-IT"/>
        </a:p>
      </dgm:t>
    </dgm:pt>
    <dgm:pt modelId="{3818F87E-7068-4962-BEDB-767495B83169}" type="sibTrans" cxnId="{AE7BFC32-6389-44EA-B981-BB29AFA9A20E}">
      <dgm:prSet/>
      <dgm:spPr/>
      <dgm:t>
        <a:bodyPr/>
        <a:lstStyle/>
        <a:p>
          <a:endParaRPr lang="it-IT"/>
        </a:p>
      </dgm:t>
    </dgm:pt>
    <dgm:pt modelId="{F19D3328-7638-4EA6-AC96-5885DD8DCA70}">
      <dgm:prSet/>
      <dgm:spPr/>
      <dgm:t>
        <a:bodyPr/>
        <a:lstStyle/>
        <a:p>
          <a:pPr>
            <a:buFont typeface="+mj-lt"/>
            <a:buAutoNum type="arabicPeriod"/>
          </a:pPr>
          <a:r>
            <a:rPr lang="en-GB"/>
            <a:t>Shop Owner inserts the special offers on products (optional).</a:t>
          </a:r>
          <a:endParaRPr lang="it-IT"/>
        </a:p>
      </dgm:t>
    </dgm:pt>
    <dgm:pt modelId="{94E746BC-BFE6-4DA7-827C-0C22368C2AF3}" type="parTrans" cxnId="{2ED60563-8B22-483F-B8E0-93A41B27733F}">
      <dgm:prSet/>
      <dgm:spPr/>
      <dgm:t>
        <a:bodyPr/>
        <a:lstStyle/>
        <a:p>
          <a:endParaRPr lang="it-IT"/>
        </a:p>
      </dgm:t>
    </dgm:pt>
    <dgm:pt modelId="{F457669F-2039-4C70-88D9-616F7D9CB2AA}" type="sibTrans" cxnId="{2ED60563-8B22-483F-B8E0-93A41B27733F}">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150EDD15-40C4-4E82-9DB3-86067C9D1758}" srcId="{B6A57EF9-C7A2-4281-B761-1E95F68D7C7B}" destId="{7F8B8646-F7C2-47D2-B9D2-8CEF1B479DE4}" srcOrd="6" destOrd="0" parTransId="{970F931F-C28C-4F77-862D-1DC066793DBD}" sibTransId="{A9A6C751-0A39-4C38-9F51-EDBF137F03E4}"/>
    <dgm:cxn modelId="{217EEF1E-C125-49A5-89F2-59FA27FFBB2C}" type="presOf" srcId="{9528246B-BAD1-49E9-B7B1-6E0864245C18}" destId="{369AD51B-39CE-4D6D-847F-14565A9B369D}" srcOrd="0" destOrd="2" presId="urn:microsoft.com/office/officeart/2005/8/layout/vList2"/>
    <dgm:cxn modelId="{B5641326-B15B-4B23-9003-2C5030F3B7BA}" type="presOf" srcId="{EC3E4822-1899-42AB-951C-7FFD1502CB7C}" destId="{620F82B3-A7DB-448D-8358-FDDBC28DBA08}" srcOrd="0" destOrd="0" presId="urn:microsoft.com/office/officeart/2005/8/layout/vList2"/>
    <dgm:cxn modelId="{1862BC2F-811D-46BC-978F-9B372C1614FC}" type="presOf" srcId="{E475AC46-F9C7-4AF6-A867-9DC323593D88}" destId="{369AD51B-39CE-4D6D-847F-14565A9B369D}" srcOrd="0" destOrd="7" presId="urn:microsoft.com/office/officeart/2005/8/layout/vList2"/>
    <dgm:cxn modelId="{AE7BFC32-6389-44EA-B981-BB29AFA9A20E}" srcId="{B6A57EF9-C7A2-4281-B761-1E95F68D7C7B}" destId="{E475AC46-F9C7-4AF6-A867-9DC323593D88}" srcOrd="7" destOrd="0" parTransId="{5DAC3B21-340C-4674-B670-88DF4283C82A}" sibTransId="{3818F87E-7068-4962-BEDB-767495B83169}"/>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6C9D5460-8996-4A46-9099-B5A631A8911C}" srcId="{B6A57EF9-C7A2-4281-B761-1E95F68D7C7B}" destId="{9528246B-BAD1-49E9-B7B1-6E0864245C18}" srcOrd="2" destOrd="0" parTransId="{60CFDE06-48AB-4D6C-AC96-8937607E1EA1}" sibTransId="{2B88292F-B658-4D49-98F1-08F017A3BFDF}"/>
    <dgm:cxn modelId="{81691D41-17B0-4436-A709-AD92CF66FEFA}" srcId="{D244A99E-045C-4C15-83E0-51308089FFFF}" destId="{EC3E4822-1899-42AB-951C-7FFD1502CB7C}" srcOrd="0" destOrd="0" parTransId="{196D1731-8CAA-46B0-8072-62B2ED03F587}" sibTransId="{F455D184-3A4C-4D49-9EFB-609AC1C0CA5F}"/>
    <dgm:cxn modelId="{2ED60563-8B22-483F-B8E0-93A41B27733F}" srcId="{B6A57EF9-C7A2-4281-B761-1E95F68D7C7B}" destId="{F19D3328-7638-4EA6-AC96-5885DD8DCA70}" srcOrd="8" destOrd="0" parTransId="{94E746BC-BFE6-4DA7-827C-0C22368C2AF3}" sibTransId="{F457669F-2039-4C70-88D9-616F7D9CB2AA}"/>
    <dgm:cxn modelId="{F50F0366-1AA9-44B4-BB2D-E4A84D641C75}" srcId="{B6A57EF9-C7A2-4281-B761-1E95F68D7C7B}" destId="{B57392CB-6E02-4F64-BFFA-10C18FCAA507}" srcOrd="3" destOrd="0" parTransId="{06E10A23-A8FE-492B-8A97-CFE0CABD22F6}" sibTransId="{D749FA50-8385-4F8D-A593-7F4B9DA27B00}"/>
    <dgm:cxn modelId="{49015766-0947-48FD-B30E-CECAEE7511F8}" srcId="{B6A57EF9-C7A2-4281-B761-1E95F68D7C7B}" destId="{EBAFDEAF-B57B-4875-806E-AF67BE061F75}" srcOrd="4" destOrd="0" parTransId="{B3C40425-61B8-4ED5-BB77-96AA611EA091}" sibTransId="{42323ABD-F7C0-49A1-BBD1-506031096CED}"/>
    <dgm:cxn modelId="{ADBC7A4E-9A47-4E6B-9176-F19157F4E338}" type="presOf" srcId="{FF7D3E83-C5D4-4B7D-97E5-93C2DEE49801}" destId="{35A51D29-FD26-409C-8653-550952ADB4A7}" srcOrd="0" destOrd="0" presId="urn:microsoft.com/office/officeart/2005/8/layout/vList2"/>
    <dgm:cxn modelId="{5ABD3A78-DD7F-4801-B105-9BDF1DFDD7AD}" type="presOf" srcId="{7F8B8646-F7C2-47D2-B9D2-8CEF1B479DE4}" destId="{369AD51B-39CE-4D6D-847F-14565A9B369D}" srcOrd="0" destOrd="6" presId="urn:microsoft.com/office/officeart/2005/8/layout/vList2"/>
    <dgm:cxn modelId="{F3138A78-978D-4B9F-B414-20690840FDB9}" srcId="{B6A57EF9-C7A2-4281-B761-1E95F68D7C7B}" destId="{4E84EC65-095A-456D-8F11-6B27D1B3F9B6}" srcOrd="1" destOrd="0" parTransId="{DF2BC89E-4EFD-46B1-BEDC-8A2668F42B68}" sibTransId="{43FE84D0-7BAF-45DE-A786-6DE71E904A1A}"/>
    <dgm:cxn modelId="{BD453984-BB4A-4073-A45F-B514BCA2DF06}" type="presOf" srcId="{B57392CB-6E02-4F64-BFFA-10C18FCAA507}" destId="{369AD51B-39CE-4D6D-847F-14565A9B369D}" srcOrd="0" destOrd="3"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EDBC58A1-6FF0-4F22-9679-765C17AA75B0}" type="presOf" srcId="{4E84EC65-095A-456D-8F11-6B27D1B3F9B6}" destId="{369AD51B-39CE-4D6D-847F-14565A9B369D}" srcOrd="0" destOrd="1"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0AEE9ABF-8BA3-4F56-A9E6-4D65A4E8E56D}" type="presOf" srcId="{F19D3328-7638-4EA6-AC96-5885DD8DCA70}" destId="{369AD51B-39CE-4D6D-847F-14565A9B369D}" srcOrd="0" destOrd="8" presId="urn:microsoft.com/office/officeart/2005/8/layout/vList2"/>
    <dgm:cxn modelId="{24BF17C1-E000-4D6D-895A-1FD1A0E66750}" srcId="{B6A57EF9-C7A2-4281-B761-1E95F68D7C7B}" destId="{E715C40C-AD96-438B-8105-50CFB15F7F28}" srcOrd="5" destOrd="0" parTransId="{8BA657E4-906C-45CF-AC03-F1208F038D03}" sibTransId="{506A38ED-E0E4-4086-B120-F9D14384EB25}"/>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3130BCD1-046C-4488-9CD3-8E64B0029918}" type="presOf" srcId="{E715C40C-AD96-438B-8105-50CFB15F7F28}" destId="{369AD51B-39CE-4D6D-847F-14565A9B369D}" srcOrd="0" destOrd="5"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A7441BF4-3DB8-424B-8609-263FA6BD8461}" type="presOf" srcId="{EBAFDEAF-B57B-4875-806E-AF67BE061F75}" destId="{369AD51B-39CE-4D6D-847F-14565A9B369D}" srcOrd="0" destOrd="4"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likes to know shops in his surroundings</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Client allows Iqueue to know his position.</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a:t>The use case terminates after the Iqueue shows the products and special offers. Client could now book a time slot or simply exit the application.</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dirty="0"/>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Client must have a device which is able to provide the position to the </a:t>
          </a:r>
          <a:r>
            <a:rPr lang="en-GB" dirty="0" err="1"/>
            <a:t>Iqueue</a:t>
          </a:r>
          <a:r>
            <a:rPr lang="en-GB" dirty="0"/>
            <a:t>.</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2AE52993-39BD-43C9-B8F0-B0FFDEB4DD4A}">
      <dgm:prSet/>
      <dgm:spPr/>
      <dgm:t>
        <a:bodyPr/>
        <a:lstStyle/>
        <a:p>
          <a:pPr>
            <a:buFont typeface="+mj-lt"/>
            <a:buAutoNum type="arabicPeriod"/>
          </a:pPr>
          <a:r>
            <a:rPr lang="en-GB"/>
            <a:t>Client selects a certain type of shops.</a:t>
          </a:r>
          <a:endParaRPr lang="it-IT"/>
        </a:p>
      </dgm:t>
    </dgm:pt>
    <dgm:pt modelId="{3BE88121-0EB0-4437-A0E4-E325C62EF557}" type="parTrans" cxnId="{B147F1FF-0253-4A87-B57E-019D9C117163}">
      <dgm:prSet/>
      <dgm:spPr/>
      <dgm:t>
        <a:bodyPr/>
        <a:lstStyle/>
        <a:p>
          <a:endParaRPr lang="it-IT"/>
        </a:p>
      </dgm:t>
    </dgm:pt>
    <dgm:pt modelId="{6FCA8B0C-0DF2-4742-B017-D65EA20BA39E}" type="sibTrans" cxnId="{B147F1FF-0253-4A87-B57E-019D9C117163}">
      <dgm:prSet/>
      <dgm:spPr/>
      <dgm:t>
        <a:bodyPr/>
        <a:lstStyle/>
        <a:p>
          <a:endParaRPr lang="it-IT"/>
        </a:p>
      </dgm:t>
    </dgm:pt>
    <dgm:pt modelId="{9A7C2E2A-7EF3-41CE-8EB2-86D020233AC6}">
      <dgm:prSet/>
      <dgm:spPr/>
      <dgm:t>
        <a:bodyPr/>
        <a:lstStyle/>
        <a:p>
          <a:pPr>
            <a:buFont typeface="+mj-lt"/>
            <a:buAutoNum type="arabicPeriod"/>
          </a:pPr>
          <a:r>
            <a:rPr lang="en-GB"/>
            <a:t>Iqueue show on his map a list of the available shops of the indicated type with their queues.</a:t>
          </a:r>
          <a:endParaRPr lang="it-IT"/>
        </a:p>
      </dgm:t>
    </dgm:pt>
    <dgm:pt modelId="{BDC41607-2560-4B4E-A73C-BF49330A93B4}" type="parTrans" cxnId="{780A40F5-DBF9-4FF9-A0EA-36133DBC2559}">
      <dgm:prSet/>
      <dgm:spPr/>
      <dgm:t>
        <a:bodyPr/>
        <a:lstStyle/>
        <a:p>
          <a:endParaRPr lang="it-IT"/>
        </a:p>
      </dgm:t>
    </dgm:pt>
    <dgm:pt modelId="{90C3AEF6-9D69-4E38-BEC6-07D3762F2A2F}" type="sibTrans" cxnId="{780A40F5-DBF9-4FF9-A0EA-36133DBC2559}">
      <dgm:prSet/>
      <dgm:spPr/>
      <dgm:t>
        <a:bodyPr/>
        <a:lstStyle/>
        <a:p>
          <a:endParaRPr lang="it-IT"/>
        </a:p>
      </dgm:t>
    </dgm:pt>
    <dgm:pt modelId="{EEC6021F-295B-4F61-8773-AE4B18AE5E93}">
      <dgm:prSet/>
      <dgm:spPr/>
      <dgm:t>
        <a:bodyPr/>
        <a:lstStyle/>
        <a:p>
          <a:pPr>
            <a:buFont typeface="+mj-lt"/>
            <a:buAutoNum type="arabicPeriod"/>
          </a:pPr>
          <a:r>
            <a:rPr lang="en-GB"/>
            <a:t>Client selects a maximum distance from the shops.</a:t>
          </a:r>
          <a:endParaRPr lang="it-IT"/>
        </a:p>
      </dgm:t>
    </dgm:pt>
    <dgm:pt modelId="{B8C7D4D5-7505-4BBE-AE10-74456F998B20}" type="parTrans" cxnId="{941BAEEF-C8B1-45FA-95DE-9AF12056D022}">
      <dgm:prSet/>
      <dgm:spPr/>
      <dgm:t>
        <a:bodyPr/>
        <a:lstStyle/>
        <a:p>
          <a:endParaRPr lang="it-IT"/>
        </a:p>
      </dgm:t>
    </dgm:pt>
    <dgm:pt modelId="{9B3B29EA-D728-4F55-B5E3-CE6837B2197F}" type="sibTrans" cxnId="{941BAEEF-C8B1-45FA-95DE-9AF12056D022}">
      <dgm:prSet/>
      <dgm:spPr/>
      <dgm:t>
        <a:bodyPr/>
        <a:lstStyle/>
        <a:p>
          <a:endParaRPr lang="it-IT"/>
        </a:p>
      </dgm:t>
    </dgm:pt>
    <dgm:pt modelId="{041DA7FB-5FE1-4195-842E-2DE253D87CE0}">
      <dgm:prSet/>
      <dgm:spPr/>
      <dgm:t>
        <a:bodyPr/>
        <a:lstStyle/>
        <a:p>
          <a:pPr>
            <a:buFont typeface="+mj-lt"/>
            <a:buAutoNum type="arabicPeriod"/>
          </a:pPr>
          <a:r>
            <a:rPr lang="en-GB"/>
            <a:t>Iqueue shows the shops accordingly with the selected distance.</a:t>
          </a:r>
          <a:endParaRPr lang="it-IT"/>
        </a:p>
      </dgm:t>
    </dgm:pt>
    <dgm:pt modelId="{1CFA3CAE-DB0C-4B03-95A1-B7900A61D0A9}" type="parTrans" cxnId="{071F918D-8CE1-4CD6-B95A-71608E64850F}">
      <dgm:prSet/>
      <dgm:spPr/>
      <dgm:t>
        <a:bodyPr/>
        <a:lstStyle/>
        <a:p>
          <a:endParaRPr lang="it-IT"/>
        </a:p>
      </dgm:t>
    </dgm:pt>
    <dgm:pt modelId="{24CD6200-B52C-4344-9D86-93854E8AE9F5}" type="sibTrans" cxnId="{071F918D-8CE1-4CD6-B95A-71608E64850F}">
      <dgm:prSet/>
      <dgm:spPr/>
      <dgm:t>
        <a:bodyPr/>
        <a:lstStyle/>
        <a:p>
          <a:endParaRPr lang="it-IT"/>
        </a:p>
      </dgm:t>
    </dgm:pt>
    <dgm:pt modelId="{D116E5D8-C90E-4E5C-9888-0DA9A5D89ED1}">
      <dgm:prSet/>
      <dgm:spPr/>
      <dgm:t>
        <a:bodyPr/>
        <a:lstStyle/>
        <a:p>
          <a:pPr>
            <a:buFont typeface="+mj-lt"/>
            <a:buAutoNum type="arabicPeriod"/>
          </a:pPr>
          <a:r>
            <a:rPr lang="en-GB"/>
            <a:t>The Client selects a shop.</a:t>
          </a:r>
          <a:endParaRPr lang="it-IT"/>
        </a:p>
      </dgm:t>
    </dgm:pt>
    <dgm:pt modelId="{4B96C2AD-8E5C-447D-B06E-D12B0061803B}" type="parTrans" cxnId="{A170C36D-8111-4213-BBA6-4FA30FF37DE8}">
      <dgm:prSet/>
      <dgm:spPr/>
      <dgm:t>
        <a:bodyPr/>
        <a:lstStyle/>
        <a:p>
          <a:endParaRPr lang="it-IT"/>
        </a:p>
      </dgm:t>
    </dgm:pt>
    <dgm:pt modelId="{1F305EED-8B78-4709-B64F-E857FAD1D305}" type="sibTrans" cxnId="{A170C36D-8111-4213-BBA6-4FA30FF37DE8}">
      <dgm:prSet/>
      <dgm:spPr/>
      <dgm:t>
        <a:bodyPr/>
        <a:lstStyle/>
        <a:p>
          <a:endParaRPr lang="it-IT"/>
        </a:p>
      </dgm:t>
    </dgm:pt>
    <dgm:pt modelId="{60DF83C5-7D28-4C8E-82E4-52EB1F41837A}">
      <dgm:prSet/>
      <dgm:spPr/>
      <dgm:t>
        <a:bodyPr/>
        <a:lstStyle/>
        <a:p>
          <a:pPr>
            <a:buFont typeface="+mj-lt"/>
            <a:buAutoNum type="arabicPeriod"/>
          </a:pPr>
          <a:r>
            <a:rPr lang="en-GB"/>
            <a:t>Iqueue shows the available products and special offers.</a:t>
          </a:r>
          <a:endParaRPr lang="it-IT"/>
        </a:p>
      </dgm:t>
    </dgm:pt>
    <dgm:pt modelId="{683C4203-9EC2-4AB4-A726-F0F10DF057B8}" type="parTrans" cxnId="{B637CE73-0381-4B9E-8A31-4F97B60F1CA4}">
      <dgm:prSet/>
      <dgm:spPr/>
      <dgm:t>
        <a:bodyPr/>
        <a:lstStyle/>
        <a:p>
          <a:endParaRPr lang="it-IT"/>
        </a:p>
      </dgm:t>
    </dgm:pt>
    <dgm:pt modelId="{1F6C6CB8-A97A-41DD-A9AF-5FCBBC06DB83}" type="sibTrans" cxnId="{B637CE73-0381-4B9E-8A31-4F97B60F1CA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57D2970F-795A-4681-95DD-647FEE268117}" type="presOf" srcId="{D116E5D8-C90E-4E5C-9888-0DA9A5D89ED1}" destId="{369AD51B-39CE-4D6D-847F-14565A9B369D}" srcOrd="0" destOrd="5" presId="urn:microsoft.com/office/officeart/2005/8/layout/vList2"/>
    <dgm:cxn modelId="{B5641326-B15B-4B23-9003-2C5030F3B7BA}" type="presOf" srcId="{EC3E4822-1899-42AB-951C-7FFD1502CB7C}" destId="{620F82B3-A7DB-448D-8358-FDDBC28DBA08}" srcOrd="0" destOrd="0" presId="urn:microsoft.com/office/officeart/2005/8/layout/vList2"/>
    <dgm:cxn modelId="{46C2B62A-FD23-4832-93E9-84C1E541E610}" type="presOf" srcId="{60DF83C5-7D28-4C8E-82E4-52EB1F41837A}" destId="{369AD51B-39CE-4D6D-847F-14565A9B369D}" srcOrd="0" destOrd="6"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3BC2C560-2D93-4163-8ADF-230E2269D49E}" type="presOf" srcId="{041DA7FB-5FE1-4195-842E-2DE253D87CE0}" destId="{369AD51B-39CE-4D6D-847F-14565A9B369D}" srcOrd="0" destOrd="4"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A170C36D-8111-4213-BBA6-4FA30FF37DE8}" srcId="{B6A57EF9-C7A2-4281-B761-1E95F68D7C7B}" destId="{D116E5D8-C90E-4E5C-9888-0DA9A5D89ED1}" srcOrd="5" destOrd="0" parTransId="{4B96C2AD-8E5C-447D-B06E-D12B0061803B}" sibTransId="{1F305EED-8B78-4709-B64F-E857FAD1D305}"/>
    <dgm:cxn modelId="{ADBC7A4E-9A47-4E6B-9176-F19157F4E338}" type="presOf" srcId="{FF7D3E83-C5D4-4B7D-97E5-93C2DEE49801}" destId="{35A51D29-FD26-409C-8653-550952ADB4A7}" srcOrd="0" destOrd="0" presId="urn:microsoft.com/office/officeart/2005/8/layout/vList2"/>
    <dgm:cxn modelId="{B637CE73-0381-4B9E-8A31-4F97B60F1CA4}" srcId="{B6A57EF9-C7A2-4281-B761-1E95F68D7C7B}" destId="{60DF83C5-7D28-4C8E-82E4-52EB1F41837A}" srcOrd="6" destOrd="0" parTransId="{683C4203-9EC2-4AB4-A726-F0F10DF057B8}" sibTransId="{1F6C6CB8-A97A-41DD-A9AF-5FCBBC06DB83}"/>
    <dgm:cxn modelId="{4FDDA679-DC40-4D9A-B7B2-2CC3AAB5C6A6}" type="presOf" srcId="{2AE52993-39BD-43C9-B8F0-B0FFDEB4DD4A}"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071F918D-8CE1-4CD6-B95A-71608E64850F}" srcId="{B6A57EF9-C7A2-4281-B761-1E95F68D7C7B}" destId="{041DA7FB-5FE1-4195-842E-2DE253D87CE0}" srcOrd="4" destOrd="0" parTransId="{1CFA3CAE-DB0C-4B03-95A1-B7900A61D0A9}" sibTransId="{24CD6200-B52C-4344-9D86-93854E8AE9F5}"/>
    <dgm:cxn modelId="{BBDB148F-E560-4DF8-930E-81BADB31EBC4}" type="presOf" srcId="{BF38B73F-BF3B-4C39-8D0D-DE07D1EF5760}" destId="{27BC9BC5-B9B9-4063-8A79-5D1FAC701D9C}" srcOrd="0" destOrd="0"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75A5AD9-5EC2-44EC-BCA5-8021D3FB6F07}" type="presOf" srcId="{9A7C2E2A-7EF3-41CE-8EB2-86D020233AC6}" destId="{369AD51B-39CE-4D6D-847F-14565A9B369D}" srcOrd="0" destOrd="2"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941BAEEF-C8B1-45FA-95DE-9AF12056D022}" srcId="{B6A57EF9-C7A2-4281-B761-1E95F68D7C7B}" destId="{EEC6021F-295B-4F61-8773-AE4B18AE5E93}" srcOrd="3" destOrd="0" parTransId="{B8C7D4D5-7505-4BBE-AE10-74456F998B20}" sibTransId="{9B3B29EA-D728-4F55-B5E3-CE6837B2197F}"/>
    <dgm:cxn modelId="{2C8BFCF3-2E9A-4D33-917D-B6A697EFF95F}" type="presOf" srcId="{EEC6021F-295B-4F61-8773-AE4B18AE5E93}" destId="{369AD51B-39CE-4D6D-847F-14565A9B369D}" srcOrd="0" destOrd="3" presId="urn:microsoft.com/office/officeart/2005/8/layout/vList2"/>
    <dgm:cxn modelId="{780A40F5-DBF9-4FF9-A0EA-36133DBC2559}" srcId="{B6A57EF9-C7A2-4281-B761-1E95F68D7C7B}" destId="{9A7C2E2A-7EF3-41CE-8EB2-86D020233AC6}" srcOrd="2" destOrd="0" parTransId="{BDC41607-2560-4B4E-A73C-BF49330A93B4}" sibTransId="{90C3AEF6-9D69-4E38-BEC6-07D3762F2A2F}"/>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B147F1FF-0253-4A87-B57E-019D9C117163}" srcId="{B6A57EF9-C7A2-4281-B761-1E95F68D7C7B}" destId="{2AE52993-39BD-43C9-B8F0-B0FFDEB4DD4A}" srcOrd="1" destOrd="0" parTransId="{3BE88121-0EB0-4437-A0E4-E325C62EF557}" sibTransId="{6FCA8B0C-0DF2-4742-B017-D65EA20BA39E}"/>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1. </a:t>
          </a:r>
          <a:r>
            <a:rPr lang="it-IT" b="1" dirty="0" err="1"/>
            <a:t>Feasibility</a:t>
          </a:r>
          <a:r>
            <a:rPr lang="it-IT" b="1"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a:ln w="76200">
          <a:solidFill>
            <a:schemeClr val="tx2"/>
          </a:solidFill>
        </a:ln>
      </dgm:spPr>
      <dgm:t>
        <a:bodyPr/>
        <a:lstStyle/>
        <a:p>
          <a:r>
            <a:rPr lang="it-IT" b="1" dirty="0"/>
            <a:t>UML </a:t>
          </a:r>
          <a:r>
            <a:rPr lang="it-IT" b="1" dirty="0" err="1"/>
            <a:t>requirements</a:t>
          </a:r>
          <a:endParaRPr lang="it-IT" b="1"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Methods</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70ACE83C-8805-40B7-8A48-FABB5F78D33E}">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Description of Application Function and Goals</a:t>
          </a:r>
          <a:endParaRPr lang="it-IT" b="1" dirty="0"/>
        </a:p>
      </dgm:t>
    </dgm:pt>
    <dgm:pt modelId="{270D0873-BF86-4367-88BA-96FC4B3AA93D}" type="parTrans" cxnId="{3FE59919-4877-4C99-965C-FF981BC97373}">
      <dgm:prSet/>
      <dgm:spPr/>
      <dgm:t>
        <a:bodyPr/>
        <a:lstStyle/>
        <a:p>
          <a:pPr algn="ctr"/>
          <a:endParaRPr lang="it-IT"/>
        </a:p>
      </dgm:t>
    </dgm:pt>
    <dgm:pt modelId="{63BB1869-362A-4FE1-AA41-622990A730BC}" type="sibTrans" cxnId="{3FE59919-4877-4C99-965C-FF981BC97373}">
      <dgm:prSet/>
      <dgm:spPr/>
      <dgm:t>
        <a:bodyPr/>
        <a:lstStyle/>
        <a:p>
          <a:pPr algn="ctr"/>
          <a:endParaRPr lang="it-IT"/>
        </a:p>
      </dgm:t>
    </dgm:pt>
    <dgm:pt modelId="{F8A1C2CF-5FA6-419F-9D52-99CFA8B38D22}">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Technology Considerations</a:t>
          </a:r>
          <a:endParaRPr lang="it-IT" b="1" dirty="0"/>
        </a:p>
      </dgm:t>
    </dgm:pt>
    <dgm:pt modelId="{CC64E4FF-33BF-44F1-8B14-5B43CF592ADF}" type="parTrans" cxnId="{270A86AE-9016-4A8C-B330-ABA1F9E273A5}">
      <dgm:prSet/>
      <dgm:spPr/>
      <dgm:t>
        <a:bodyPr/>
        <a:lstStyle/>
        <a:p>
          <a:pPr algn="ctr"/>
          <a:endParaRPr lang="it-IT"/>
        </a:p>
      </dgm:t>
    </dgm:pt>
    <dgm:pt modelId="{9F3A39D8-8DB2-426A-A16D-F1F2DC659DF3}" type="sibTrans" cxnId="{270A86AE-9016-4A8C-B330-ABA1F9E273A5}">
      <dgm:prSet/>
      <dgm:spPr/>
      <dgm:t>
        <a:bodyPr/>
        <a:lstStyle/>
        <a:p>
          <a:pPr algn="ctr"/>
          <a:endParaRPr lang="it-IT"/>
        </a:p>
      </dgm:t>
    </dgm:pt>
    <dgm:pt modelId="{1D96DB16-3A8B-43F8-9609-475CEE06ADA0}">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Product Service Marketplace</a:t>
          </a:r>
          <a:endParaRPr lang="it-IT" b="1" dirty="0"/>
        </a:p>
      </dgm:t>
    </dgm:pt>
    <dgm:pt modelId="{BF9C7D24-D7BE-4ED9-99D4-9DA29F410D52}" type="parTrans" cxnId="{7D5BCDFD-861C-4E40-BB22-273775F7B94B}">
      <dgm:prSet/>
      <dgm:spPr/>
      <dgm:t>
        <a:bodyPr/>
        <a:lstStyle/>
        <a:p>
          <a:pPr algn="ctr"/>
          <a:endParaRPr lang="it-IT"/>
        </a:p>
      </dgm:t>
    </dgm:pt>
    <dgm:pt modelId="{3CC78332-3FEC-4C5E-BA83-9292DA101828}" type="sibTrans" cxnId="{7D5BCDFD-861C-4E40-BB22-273775F7B94B}">
      <dgm:prSet/>
      <dgm:spPr/>
      <dgm:t>
        <a:bodyPr/>
        <a:lstStyle/>
        <a:p>
          <a:pPr algn="ctr"/>
          <a:endParaRPr lang="it-IT"/>
        </a:p>
      </dgm:t>
    </dgm:pt>
    <dgm:pt modelId="{4C05A3B6-FC78-4697-8BDE-F8A5BD4DF098}">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Customers </a:t>
          </a:r>
          <a:r>
            <a:rPr lang="it-IT" b="0" dirty="0"/>
            <a:t>can </a:t>
          </a:r>
          <a:r>
            <a:rPr lang="it-IT" b="0" dirty="0" err="1"/>
            <a:t>see</a:t>
          </a:r>
          <a:r>
            <a:rPr lang="it-IT" b="0" dirty="0"/>
            <a:t> the </a:t>
          </a:r>
          <a:r>
            <a:rPr lang="it-IT" b="0" dirty="0" err="1"/>
            <a:t>queue</a:t>
          </a:r>
          <a:endParaRPr lang="it-IT" b="1" dirty="0"/>
        </a:p>
      </dgm:t>
    </dgm:pt>
    <dgm:pt modelId="{C509D140-C8AD-4595-8CA5-ADBF725D0A63}" type="parTrans" cxnId="{6A8F0A49-A113-4873-9B23-6272DCCCB744}">
      <dgm:prSet/>
      <dgm:spPr/>
      <dgm:t>
        <a:bodyPr/>
        <a:lstStyle/>
        <a:p>
          <a:endParaRPr lang="it-IT"/>
        </a:p>
      </dgm:t>
    </dgm:pt>
    <dgm:pt modelId="{01916B3E-1616-4800-B7E2-75DBF40B5946}" type="sibTrans" cxnId="{6A8F0A49-A113-4873-9B23-6272DCCCB744}">
      <dgm:prSet/>
      <dgm:spPr/>
      <dgm:t>
        <a:bodyPr/>
        <a:lstStyle/>
        <a:p>
          <a:endParaRPr lang="it-IT"/>
        </a:p>
      </dgm:t>
    </dgm:pt>
    <dgm:pt modelId="{F879536B-2A84-4B9C-829B-D4409745113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Shop </a:t>
          </a:r>
          <a:r>
            <a:rPr lang="it-IT" b="1" dirty="0" err="1"/>
            <a:t>owners</a:t>
          </a:r>
          <a:r>
            <a:rPr lang="it-IT" b="1" dirty="0"/>
            <a:t> </a:t>
          </a:r>
          <a:r>
            <a:rPr lang="it-IT" b="0" dirty="0"/>
            <a:t>can </a:t>
          </a:r>
          <a:r>
            <a:rPr lang="it-IT" b="0" dirty="0" err="1"/>
            <a:t>advertise</a:t>
          </a:r>
          <a:r>
            <a:rPr lang="it-IT" b="0" dirty="0"/>
            <a:t> the shops</a:t>
          </a:r>
          <a:endParaRPr lang="it-IT" b="1" dirty="0"/>
        </a:p>
      </dgm:t>
    </dgm:pt>
    <dgm:pt modelId="{20F3E618-54DB-4F67-97E0-959F8F17D676}" type="parTrans" cxnId="{C5D2A496-87F7-40CE-8C32-5B8F61C9BFD9}">
      <dgm:prSet/>
      <dgm:spPr/>
      <dgm:t>
        <a:bodyPr/>
        <a:lstStyle/>
        <a:p>
          <a:endParaRPr lang="it-IT"/>
        </a:p>
      </dgm:t>
    </dgm:pt>
    <dgm:pt modelId="{93C8FD2B-7A01-43D5-8BC9-E8A657113E5E}" type="sibTrans" cxnId="{C5D2A496-87F7-40CE-8C32-5B8F61C9BFD9}">
      <dgm:prSet/>
      <dgm:spPr/>
      <dgm:t>
        <a:bodyPr/>
        <a:lstStyle/>
        <a:p>
          <a:endParaRPr lang="it-IT"/>
        </a:p>
      </dgm:t>
    </dgm:pt>
    <dgm:pt modelId="{92E2377B-4F20-498B-B5D6-663F2DFF6B0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a:t>
          </a:r>
          <a:r>
            <a:rPr lang="it-IT" b="1" dirty="0" err="1"/>
            <a:t>based</a:t>
          </a:r>
          <a:endParaRPr lang="it-IT" b="1" dirty="0"/>
        </a:p>
      </dgm:t>
    </dgm:pt>
    <dgm:pt modelId="{EE9FD196-9E51-4643-990C-EFB70459CD8D}" type="parTrans" cxnId="{A50C17F4-61DD-4430-B02B-EFC329D35C7A}">
      <dgm:prSet/>
      <dgm:spPr/>
      <dgm:t>
        <a:bodyPr/>
        <a:lstStyle/>
        <a:p>
          <a:endParaRPr lang="it-IT"/>
        </a:p>
      </dgm:t>
    </dgm:pt>
    <dgm:pt modelId="{FB7AE0D3-CFE4-4788-BE7E-14BE9308DF0C}" type="sibTrans" cxnId="{A50C17F4-61DD-4430-B02B-EFC329D35C7A}">
      <dgm:prSet/>
      <dgm:spPr/>
      <dgm:t>
        <a:bodyPr/>
        <a:lstStyle/>
        <a:p>
          <a:endParaRPr lang="it-IT"/>
        </a:p>
      </dgm:t>
    </dgm:pt>
    <dgm:pt modelId="{3B7FEEC8-55B0-4903-82B5-7169A29B939E}">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err="1"/>
            <a:t>Pyhton</a:t>
          </a:r>
          <a:r>
            <a:rPr lang="it-IT" b="1" dirty="0"/>
            <a:t> Django</a:t>
          </a:r>
        </a:p>
      </dgm:t>
    </dgm:pt>
    <dgm:pt modelId="{BC01FABC-EB8B-4F15-9ECD-09AB3D297B3A}" type="parTrans" cxnId="{C636CB79-9FD1-480B-B75B-23BC9512518F}">
      <dgm:prSet/>
      <dgm:spPr/>
      <dgm:t>
        <a:bodyPr/>
        <a:lstStyle/>
        <a:p>
          <a:endParaRPr lang="it-IT"/>
        </a:p>
      </dgm:t>
    </dgm:pt>
    <dgm:pt modelId="{3BF8611A-CBE1-432F-8A6A-9686DD6B1CAF}" type="sibTrans" cxnId="{C636CB79-9FD1-480B-B75B-23BC9512518F}">
      <dgm:prSet/>
      <dgm:spPr/>
      <dgm:t>
        <a:bodyPr/>
        <a:lstStyle/>
        <a:p>
          <a:endParaRPr lang="it-IT"/>
        </a:p>
      </dgm:t>
    </dgm:pt>
    <dgm:pt modelId="{B9D2E6D2-33D3-4888-BF69-26AA0BA08FF3}">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reading</a:t>
          </a:r>
        </a:p>
      </dgm:t>
    </dgm:pt>
    <dgm:pt modelId="{0444D2D2-D1D8-494A-B31E-38A2CB7C1FAE}" type="parTrans" cxnId="{C85CF35C-AA73-428B-B021-F63303FF75E5}">
      <dgm:prSet/>
      <dgm:spPr/>
      <dgm:t>
        <a:bodyPr/>
        <a:lstStyle/>
        <a:p>
          <a:endParaRPr lang="it-IT"/>
        </a:p>
      </dgm:t>
    </dgm:pt>
    <dgm:pt modelId="{5C27E61C-354E-4275-A8D8-B441388A47B7}" type="sibTrans" cxnId="{C85CF35C-AA73-428B-B021-F63303FF75E5}">
      <dgm:prSet/>
      <dgm:spPr/>
      <dgm:t>
        <a:bodyPr/>
        <a:lstStyle/>
        <a:p>
          <a:endParaRPr lang="it-IT"/>
        </a:p>
      </dgm:t>
    </dgm:pt>
    <dgm:pt modelId="{529A4CE4-D8E2-49CF-9A59-BA5D2B02FF4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GPS system</a:t>
          </a:r>
        </a:p>
      </dgm:t>
    </dgm:pt>
    <dgm:pt modelId="{EF224DBF-65F4-4960-8477-F4AFE48B954A}" type="parTrans" cxnId="{05D10795-EB1B-4599-B3AC-298958E69B31}">
      <dgm:prSet/>
      <dgm:spPr/>
      <dgm:t>
        <a:bodyPr/>
        <a:lstStyle/>
        <a:p>
          <a:endParaRPr lang="it-IT"/>
        </a:p>
      </dgm:t>
    </dgm:pt>
    <dgm:pt modelId="{D9F4BEFA-EEA2-4DE3-BB94-ECF86481B0BB}" type="sibTrans" cxnId="{05D10795-EB1B-4599-B3AC-298958E69B31}">
      <dgm:prSet/>
      <dgm:spPr/>
      <dgm:t>
        <a:bodyPr/>
        <a:lstStyle/>
        <a:p>
          <a:endParaRPr lang="it-IT"/>
        </a:p>
      </dgm:t>
    </dgm:pt>
    <dgm:pt modelId="{DB54FBC7-8F3F-498E-906F-54FE3303D233}">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en-GB" sz="1400" dirty="0"/>
            <a:t>The global queue management systems in terms of revenue was $0.5 billion in 2020</a:t>
          </a:r>
          <a:endParaRPr lang="it-IT" sz="1400" b="1" dirty="0"/>
        </a:p>
      </dgm:t>
    </dgm:pt>
    <dgm:pt modelId="{41D31499-EE9E-4DA5-B32E-95482B502E07}" type="parTrans" cxnId="{50D9BF30-F44E-422B-B79B-3B230E3AB3FE}">
      <dgm:prSet/>
      <dgm:spPr/>
      <dgm:t>
        <a:bodyPr/>
        <a:lstStyle/>
        <a:p>
          <a:endParaRPr lang="it-IT"/>
        </a:p>
      </dgm:t>
    </dgm:pt>
    <dgm:pt modelId="{AC7405DB-EAF9-4EA0-A52C-51BA55F3C866}" type="sibTrans" cxnId="{50D9BF30-F44E-422B-B79B-3B230E3AB3FE}">
      <dgm:prSet/>
      <dgm:spPr/>
      <dgm:t>
        <a:bodyPr/>
        <a:lstStyle/>
        <a:p>
          <a:endParaRPr lang="it-IT"/>
        </a:p>
      </dgm:t>
    </dgm:pt>
    <dgm:pt modelId="{CF21D9E4-4C03-4D3A-8238-78306FDCF5A0}">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it-IT" sz="1400" b="1" dirty="0" err="1"/>
            <a:t>PostCovid</a:t>
          </a:r>
          <a:r>
            <a:rPr lang="it-IT" sz="1400" b="1" dirty="0"/>
            <a:t> </a:t>
          </a:r>
          <a:r>
            <a:rPr lang="it-IT" sz="1400" b="0" dirty="0" err="1"/>
            <a:t>Growth</a:t>
          </a:r>
          <a:endParaRPr lang="it-IT" sz="1400" b="1" dirty="0"/>
        </a:p>
      </dgm:t>
    </dgm:pt>
    <dgm:pt modelId="{A68F012C-02AE-4AA0-8067-62E699AC2F91}" type="parTrans" cxnId="{7F02A80F-7CF4-4D27-ADF0-378E2687B61C}">
      <dgm:prSet/>
      <dgm:spPr/>
      <dgm:t>
        <a:bodyPr/>
        <a:lstStyle/>
        <a:p>
          <a:endParaRPr lang="it-IT"/>
        </a:p>
      </dgm:t>
    </dgm:pt>
    <dgm:pt modelId="{FE95705E-0A74-461B-8E33-BC4AB6018A7C}" type="sibTrans" cxnId="{7F02A80F-7CF4-4D27-ADF0-378E2687B61C}">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5DEBF0D1-A57B-4C53-BB8A-FD185A5AB4EC}" type="pres">
      <dgm:prSet presAssocID="{70ACE83C-8805-40B7-8A48-FABB5F78D33E}" presName="composite" presStyleCnt="0"/>
      <dgm:spPr/>
    </dgm:pt>
    <dgm:pt modelId="{616F52AC-0CDA-4B1B-82EC-CB0F457DF2E0}" type="pres">
      <dgm:prSet presAssocID="{70ACE83C-8805-40B7-8A48-FABB5F78D33E}" presName="bentUpArrow1" presStyleLbl="alignImgPlace1" presStyleIdx="0" presStyleCnt="2"/>
      <dgm:spPr/>
    </dgm:pt>
    <dgm:pt modelId="{D9441A5A-E528-4BF4-9F9A-918E29BD28EC}" type="pres">
      <dgm:prSet presAssocID="{70ACE83C-8805-40B7-8A48-FABB5F78D33E}" presName="ParentText" presStyleLbl="node1" presStyleIdx="0" presStyleCnt="3">
        <dgm:presLayoutVars>
          <dgm:chMax val="1"/>
          <dgm:chPref val="1"/>
          <dgm:bulletEnabled val="1"/>
        </dgm:presLayoutVars>
      </dgm:prSet>
      <dgm:spPr/>
    </dgm:pt>
    <dgm:pt modelId="{99E2C51B-8151-4975-8EE1-8780E3B65BBB}" type="pres">
      <dgm:prSet presAssocID="{70ACE83C-8805-40B7-8A48-FABB5F78D33E}" presName="ChildText" presStyleLbl="revTx" presStyleIdx="0" presStyleCnt="3" custScaleX="214368" custScaleY="97540" custLinFactNeighborX="58615" custLinFactNeighborY="-1095">
        <dgm:presLayoutVars>
          <dgm:chMax val="0"/>
          <dgm:chPref val="0"/>
          <dgm:bulletEnabled val="1"/>
        </dgm:presLayoutVars>
      </dgm:prSet>
      <dgm:spPr/>
    </dgm:pt>
    <dgm:pt modelId="{94376C83-4038-47B2-9B86-CBEBBADF3F98}" type="pres">
      <dgm:prSet presAssocID="{63BB1869-362A-4FE1-AA41-622990A730BC}" presName="sibTrans" presStyleCnt="0"/>
      <dgm:spPr/>
    </dgm:pt>
    <dgm:pt modelId="{BA74D60C-CA56-48E8-82A9-60A74017F7E2}" type="pres">
      <dgm:prSet presAssocID="{F8A1C2CF-5FA6-419F-9D52-99CFA8B38D22}" presName="composite" presStyleCnt="0"/>
      <dgm:spPr/>
    </dgm:pt>
    <dgm:pt modelId="{EC6F25A8-4C5B-415C-A17F-675300EC2B88}" type="pres">
      <dgm:prSet presAssocID="{F8A1C2CF-5FA6-419F-9D52-99CFA8B38D22}" presName="bentUpArrow1" presStyleLbl="alignImgPlace1" presStyleIdx="1" presStyleCnt="2"/>
      <dgm:spPr/>
    </dgm:pt>
    <dgm:pt modelId="{04B57091-873B-49B1-A2D3-4085906829B9}" type="pres">
      <dgm:prSet presAssocID="{F8A1C2CF-5FA6-419F-9D52-99CFA8B38D22}" presName="ParentText" presStyleLbl="node1" presStyleIdx="1" presStyleCnt="3">
        <dgm:presLayoutVars>
          <dgm:chMax val="1"/>
          <dgm:chPref val="1"/>
          <dgm:bulletEnabled val="1"/>
        </dgm:presLayoutVars>
      </dgm:prSet>
      <dgm:spPr/>
    </dgm:pt>
    <dgm:pt modelId="{8DAF76F0-E40A-4759-A39F-6C8F323C7E4E}" type="pres">
      <dgm:prSet presAssocID="{F8A1C2CF-5FA6-419F-9D52-99CFA8B38D22}" presName="ChildText" presStyleLbl="revTx" presStyleIdx="1" presStyleCnt="3" custScaleX="134572" custLinFactNeighborX="18064" custLinFactNeighborY="948">
        <dgm:presLayoutVars>
          <dgm:chMax val="0"/>
          <dgm:chPref val="0"/>
          <dgm:bulletEnabled val="1"/>
        </dgm:presLayoutVars>
      </dgm:prSet>
      <dgm:spPr/>
    </dgm:pt>
    <dgm:pt modelId="{1D4FCF54-C11B-4AD1-B787-AB60CF28B9EB}" type="pres">
      <dgm:prSet presAssocID="{9F3A39D8-8DB2-426A-A16D-F1F2DC659DF3}" presName="sibTrans" presStyleCnt="0"/>
      <dgm:spPr/>
    </dgm:pt>
    <dgm:pt modelId="{4F0C5BAC-89FF-4735-A726-CA70408CA5A8}" type="pres">
      <dgm:prSet presAssocID="{1D96DB16-3A8B-43F8-9609-475CEE06ADA0}" presName="composite" presStyleCnt="0"/>
      <dgm:spPr/>
    </dgm:pt>
    <dgm:pt modelId="{CD26E379-B119-41A4-B3FE-5D33119C0878}" type="pres">
      <dgm:prSet presAssocID="{1D96DB16-3A8B-43F8-9609-475CEE06ADA0}" presName="ParentText" presStyleLbl="node1" presStyleIdx="2" presStyleCnt="3">
        <dgm:presLayoutVars>
          <dgm:chMax val="1"/>
          <dgm:chPref val="1"/>
          <dgm:bulletEnabled val="1"/>
        </dgm:presLayoutVars>
      </dgm:prSet>
      <dgm:spPr/>
    </dgm:pt>
    <dgm:pt modelId="{49EFDBC2-174F-4E55-A082-40D7E3F6362E}" type="pres">
      <dgm:prSet presAssocID="{1D96DB16-3A8B-43F8-9609-475CEE06ADA0}" presName="FinalChildText" presStyleLbl="revTx" presStyleIdx="2" presStyleCnt="3" custScaleX="208536" custLinFactNeighborX="51243" custLinFactNeighborY="-1427">
        <dgm:presLayoutVars>
          <dgm:chMax val="0"/>
          <dgm:chPref val="0"/>
          <dgm:bulletEnabled val="1"/>
        </dgm:presLayoutVars>
      </dgm:prSet>
      <dgm:spPr/>
    </dgm:pt>
  </dgm:ptLst>
  <dgm:cxnLst>
    <dgm:cxn modelId="{BBB68C0A-934D-4C57-9869-3373E14ED826}" type="presOf" srcId="{CF21D9E4-4C03-4D3A-8238-78306FDCF5A0}" destId="{49EFDBC2-174F-4E55-A082-40D7E3F6362E}" srcOrd="0" destOrd="1" presId="urn:microsoft.com/office/officeart/2005/8/layout/StepDownProcess"/>
    <dgm:cxn modelId="{7F02A80F-7CF4-4D27-ADF0-378E2687B61C}" srcId="{1D96DB16-3A8B-43F8-9609-475CEE06ADA0}" destId="{CF21D9E4-4C03-4D3A-8238-78306FDCF5A0}" srcOrd="1" destOrd="0" parTransId="{A68F012C-02AE-4AA0-8067-62E699AC2F91}" sibTransId="{FE95705E-0A74-461B-8E33-BC4AB6018A7C}"/>
    <dgm:cxn modelId="{3FE59919-4877-4C99-965C-FF981BC97373}" srcId="{F943DAAF-4B3E-4121-BBB5-38EDE7A9D5D1}" destId="{70ACE83C-8805-40B7-8A48-FABB5F78D33E}" srcOrd="0" destOrd="0" parTransId="{270D0873-BF86-4367-88BA-96FC4B3AA93D}" sibTransId="{63BB1869-362A-4FE1-AA41-622990A730BC}"/>
    <dgm:cxn modelId="{50D9BF30-F44E-422B-B79B-3B230E3AB3FE}" srcId="{1D96DB16-3A8B-43F8-9609-475CEE06ADA0}" destId="{DB54FBC7-8F3F-498E-906F-54FE3303D233}" srcOrd="0" destOrd="0" parTransId="{41D31499-EE9E-4DA5-B32E-95482B502E07}" sibTransId="{AC7405DB-EAF9-4EA0-A52C-51BA55F3C866}"/>
    <dgm:cxn modelId="{1AC13631-45EC-42C4-AF9A-392DBDFFFC89}" type="presOf" srcId="{1D96DB16-3A8B-43F8-9609-475CEE06ADA0}" destId="{CD26E379-B119-41A4-B3FE-5D33119C0878}" srcOrd="0" destOrd="0" presId="urn:microsoft.com/office/officeart/2005/8/layout/StepDownProcess"/>
    <dgm:cxn modelId="{09801239-0B39-470E-B301-28099A3C1197}" type="presOf" srcId="{4C05A3B6-FC78-4697-8BDE-F8A5BD4DF098}" destId="{99E2C51B-8151-4975-8EE1-8780E3B65BBB}" srcOrd="0" destOrd="0" presId="urn:microsoft.com/office/officeart/2005/8/layout/StepDownProcess"/>
    <dgm:cxn modelId="{8E80FE3A-BB91-4806-94CC-AFEC7F94ADC9}" type="presOf" srcId="{F8A1C2CF-5FA6-419F-9D52-99CFA8B38D22}" destId="{04B57091-873B-49B1-A2D3-4085906829B9}" srcOrd="0" destOrd="0" presId="urn:microsoft.com/office/officeart/2005/8/layout/StepDownProcess"/>
    <dgm:cxn modelId="{C85CF35C-AA73-428B-B021-F63303FF75E5}" srcId="{F8A1C2CF-5FA6-419F-9D52-99CFA8B38D22}" destId="{B9D2E6D2-33D3-4888-BF69-26AA0BA08FF3}" srcOrd="1" destOrd="0" parTransId="{0444D2D2-D1D8-494A-B31E-38A2CB7C1FAE}" sibTransId="{5C27E61C-354E-4275-A8D8-B441388A47B7}"/>
    <dgm:cxn modelId="{DB8B825E-3232-42E9-97F2-317C88C3F426}" type="presOf" srcId="{70ACE83C-8805-40B7-8A48-FABB5F78D33E}" destId="{D9441A5A-E528-4BF4-9F9A-918E29BD28EC}" srcOrd="0" destOrd="0" presId="urn:microsoft.com/office/officeart/2005/8/layout/StepDownProcess"/>
    <dgm:cxn modelId="{6A8F0A49-A113-4873-9B23-6272DCCCB744}" srcId="{70ACE83C-8805-40B7-8A48-FABB5F78D33E}" destId="{4C05A3B6-FC78-4697-8BDE-F8A5BD4DF098}" srcOrd="0" destOrd="0" parTransId="{C509D140-C8AD-4595-8CA5-ADBF725D0A63}" sibTransId="{01916B3E-1616-4800-B7E2-75DBF40B5946}"/>
    <dgm:cxn modelId="{2A1C9E72-C980-4491-9AEB-64398DDB63B4}" type="presOf" srcId="{F879536B-2A84-4B9C-829B-D44097451131}" destId="{99E2C51B-8151-4975-8EE1-8780E3B65BBB}" srcOrd="0" destOrd="1" presId="urn:microsoft.com/office/officeart/2005/8/layout/StepDownProcess"/>
    <dgm:cxn modelId="{C636CB79-9FD1-480B-B75B-23BC9512518F}" srcId="{F8A1C2CF-5FA6-419F-9D52-99CFA8B38D22}" destId="{3B7FEEC8-55B0-4903-82B5-7169A29B939E}" srcOrd="0" destOrd="0" parTransId="{BC01FABC-EB8B-4F15-9ECD-09AB3D297B3A}" sibTransId="{3BF8611A-CBE1-432F-8A6A-9686DD6B1CAF}"/>
    <dgm:cxn modelId="{230F768F-08B2-49E9-A1E3-4675C0DD615B}" type="presOf" srcId="{92E2377B-4F20-498B-B5D6-663F2DFF6B01}" destId="{99E2C51B-8151-4975-8EE1-8780E3B65BBB}" srcOrd="0" destOrd="2" presId="urn:microsoft.com/office/officeart/2005/8/layout/StepDownProcess"/>
    <dgm:cxn modelId="{05D10795-EB1B-4599-B3AC-298958E69B31}" srcId="{F8A1C2CF-5FA6-419F-9D52-99CFA8B38D22}" destId="{529A4CE4-D8E2-49CF-9A59-BA5D2B02FF41}" srcOrd="2" destOrd="0" parTransId="{EF224DBF-65F4-4960-8477-F4AFE48B954A}" sibTransId="{D9F4BEFA-EEA2-4DE3-BB94-ECF86481B0BB}"/>
    <dgm:cxn modelId="{C5D2A496-87F7-40CE-8C32-5B8F61C9BFD9}" srcId="{70ACE83C-8805-40B7-8A48-FABB5F78D33E}" destId="{F879536B-2A84-4B9C-829B-D44097451131}" srcOrd="1" destOrd="0" parTransId="{20F3E618-54DB-4F67-97E0-959F8F17D676}" sibTransId="{93C8FD2B-7A01-43D5-8BC9-E8A657113E5E}"/>
    <dgm:cxn modelId="{ABCFD8A7-0EA4-4FA9-A0CC-F9D7FB4F89DA}" type="presOf" srcId="{3B7FEEC8-55B0-4903-82B5-7169A29B939E}" destId="{8DAF76F0-E40A-4759-A39F-6C8F323C7E4E}" srcOrd="0" destOrd="0" presId="urn:microsoft.com/office/officeart/2005/8/layout/StepDownProcess"/>
    <dgm:cxn modelId="{270A86AE-9016-4A8C-B330-ABA1F9E273A5}" srcId="{F943DAAF-4B3E-4121-BBB5-38EDE7A9D5D1}" destId="{F8A1C2CF-5FA6-419F-9D52-99CFA8B38D22}" srcOrd="1" destOrd="0" parTransId="{CC64E4FF-33BF-44F1-8B14-5B43CF592ADF}" sibTransId="{9F3A39D8-8DB2-426A-A16D-F1F2DC659DF3}"/>
    <dgm:cxn modelId="{F056B0BE-50C1-41CA-8BBC-240E0B9061C3}" type="presOf" srcId="{B9D2E6D2-33D3-4888-BF69-26AA0BA08FF3}" destId="{8DAF76F0-E40A-4759-A39F-6C8F323C7E4E}" srcOrd="0" destOrd="1"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221575D6-E77D-4FCE-B09C-8AC092B85875}" type="presOf" srcId="{529A4CE4-D8E2-49CF-9A59-BA5D2B02FF41}" destId="{8DAF76F0-E40A-4759-A39F-6C8F323C7E4E}" srcOrd="0" destOrd="2" presId="urn:microsoft.com/office/officeart/2005/8/layout/StepDownProcess"/>
    <dgm:cxn modelId="{6C9DF5E9-E215-4EC7-BB2A-BD93B242089C}" type="presOf" srcId="{DB54FBC7-8F3F-498E-906F-54FE3303D233}" destId="{49EFDBC2-174F-4E55-A082-40D7E3F6362E}" srcOrd="0" destOrd="0" presId="urn:microsoft.com/office/officeart/2005/8/layout/StepDownProcess"/>
    <dgm:cxn modelId="{A50C17F4-61DD-4430-B02B-EFC329D35C7A}" srcId="{70ACE83C-8805-40B7-8A48-FABB5F78D33E}" destId="{92E2377B-4F20-498B-B5D6-663F2DFF6B01}" srcOrd="2" destOrd="0" parTransId="{EE9FD196-9E51-4643-990C-EFB70459CD8D}" sibTransId="{FB7AE0D3-CFE4-4788-BE7E-14BE9308DF0C}"/>
    <dgm:cxn modelId="{7D5BCDFD-861C-4E40-BB22-273775F7B94B}" srcId="{F943DAAF-4B3E-4121-BBB5-38EDE7A9D5D1}" destId="{1D96DB16-3A8B-43F8-9609-475CEE06ADA0}" srcOrd="2" destOrd="0" parTransId="{BF9C7D24-D7BE-4ED9-99D4-9DA29F410D52}" sibTransId="{3CC78332-3FEC-4C5E-BA83-9292DA101828}"/>
    <dgm:cxn modelId="{79EEACCD-551C-4E78-AC0A-53856EBC88CB}" type="presParOf" srcId="{E04E9FEA-80EC-4D91-B0B3-71AE533D60B3}" destId="{5DEBF0D1-A57B-4C53-BB8A-FD185A5AB4EC}" srcOrd="0" destOrd="0" presId="urn:microsoft.com/office/officeart/2005/8/layout/StepDownProcess"/>
    <dgm:cxn modelId="{C025CBD3-045C-44D2-94AE-46828B34301F}" type="presParOf" srcId="{5DEBF0D1-A57B-4C53-BB8A-FD185A5AB4EC}" destId="{616F52AC-0CDA-4B1B-82EC-CB0F457DF2E0}" srcOrd="0" destOrd="0" presId="urn:microsoft.com/office/officeart/2005/8/layout/StepDownProcess"/>
    <dgm:cxn modelId="{6F4FF57E-9716-4F71-A191-D6A902EC98EB}" type="presParOf" srcId="{5DEBF0D1-A57B-4C53-BB8A-FD185A5AB4EC}" destId="{D9441A5A-E528-4BF4-9F9A-918E29BD28EC}" srcOrd="1" destOrd="0" presId="urn:microsoft.com/office/officeart/2005/8/layout/StepDownProcess"/>
    <dgm:cxn modelId="{D8AB39C7-7B1E-4678-A0B4-8B8E107997B4}" type="presParOf" srcId="{5DEBF0D1-A57B-4C53-BB8A-FD185A5AB4EC}" destId="{99E2C51B-8151-4975-8EE1-8780E3B65BBB}" srcOrd="2" destOrd="0" presId="urn:microsoft.com/office/officeart/2005/8/layout/StepDownProcess"/>
    <dgm:cxn modelId="{0C72F52F-D603-47C0-8DA6-140DA992788A}" type="presParOf" srcId="{E04E9FEA-80EC-4D91-B0B3-71AE533D60B3}" destId="{94376C83-4038-47B2-9B86-CBEBBADF3F98}" srcOrd="1" destOrd="0" presId="urn:microsoft.com/office/officeart/2005/8/layout/StepDownProcess"/>
    <dgm:cxn modelId="{39281AD2-52F0-467C-A982-DB2E6FA64C80}" type="presParOf" srcId="{E04E9FEA-80EC-4D91-B0B3-71AE533D60B3}" destId="{BA74D60C-CA56-48E8-82A9-60A74017F7E2}" srcOrd="2" destOrd="0" presId="urn:microsoft.com/office/officeart/2005/8/layout/StepDownProcess"/>
    <dgm:cxn modelId="{1D95745D-E4E4-4CA1-81FF-05BD3E68D2E9}" type="presParOf" srcId="{BA74D60C-CA56-48E8-82A9-60A74017F7E2}" destId="{EC6F25A8-4C5B-415C-A17F-675300EC2B88}" srcOrd="0" destOrd="0" presId="urn:microsoft.com/office/officeart/2005/8/layout/StepDownProcess"/>
    <dgm:cxn modelId="{B1AA8A34-DBF4-4E8E-A589-6592B0A52BC6}" type="presParOf" srcId="{BA74D60C-CA56-48E8-82A9-60A74017F7E2}" destId="{04B57091-873B-49B1-A2D3-4085906829B9}" srcOrd="1" destOrd="0" presId="urn:microsoft.com/office/officeart/2005/8/layout/StepDownProcess"/>
    <dgm:cxn modelId="{DE47C579-816D-40F5-A1D8-2A746CEA08A5}" type="presParOf" srcId="{BA74D60C-CA56-48E8-82A9-60A74017F7E2}" destId="{8DAF76F0-E40A-4759-A39F-6C8F323C7E4E}" srcOrd="2" destOrd="0" presId="urn:microsoft.com/office/officeart/2005/8/layout/StepDownProcess"/>
    <dgm:cxn modelId="{BDCEC6F5-D4C8-4BE6-BF9F-066EC7CCBF2F}" type="presParOf" srcId="{E04E9FEA-80EC-4D91-B0B3-71AE533D60B3}" destId="{1D4FCF54-C11B-4AD1-B787-AB60CF28B9EB}" srcOrd="3" destOrd="0" presId="urn:microsoft.com/office/officeart/2005/8/layout/StepDownProcess"/>
    <dgm:cxn modelId="{3B7B854F-9A0F-4EB4-A14C-9B4C6B339680}" type="presParOf" srcId="{E04E9FEA-80EC-4D91-B0B3-71AE533D60B3}" destId="{4F0C5BAC-89FF-4735-A726-CA70408CA5A8}" srcOrd="4" destOrd="0" presId="urn:microsoft.com/office/officeart/2005/8/layout/StepDownProcess"/>
    <dgm:cxn modelId="{D3F67E37-D90E-4394-BFA0-81A2387B9426}" type="presParOf" srcId="{4F0C5BAC-89FF-4735-A726-CA70408CA5A8}" destId="{CD26E379-B119-41A4-B3FE-5D33119C0878}" srcOrd="0" destOrd="0" presId="urn:microsoft.com/office/officeart/2005/8/layout/StepDownProcess"/>
    <dgm:cxn modelId="{02126B12-B695-461C-89E9-2C12C43FF968}" type="presParOf" srcId="{4F0C5BAC-89FF-4735-A726-CA70408CA5A8}" destId="{49EFDBC2-174F-4E55-A082-40D7E3F6362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Methods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Iqueue</a:t>
          </a:r>
          <a:r>
            <a:rPr lang="it-IT" dirty="0"/>
            <a:t>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lgn="l">
            <a:buFont typeface="Arial" panose="020B0604020202020204" pitchFamily="34" charset="0"/>
            <a:buChar char="•"/>
          </a:pPr>
          <a:r>
            <a:rPr lang="en-GB" dirty="0" err="1"/>
            <a:t>User_registration</a:t>
          </a:r>
          <a:r>
            <a:rPr lang="en-GB" dirty="0"/>
            <a:t>(in </a:t>
          </a:r>
          <a:r>
            <a:rPr lang="en-GB" dirty="0" err="1"/>
            <a:t>Name:String</a:t>
          </a:r>
          <a:r>
            <a:rPr lang="en-GB" dirty="0"/>
            <a:t>, in </a:t>
          </a:r>
          <a:r>
            <a:rPr lang="en-GB" dirty="0" err="1"/>
            <a:t>Surname:String</a:t>
          </a:r>
          <a:r>
            <a:rPr lang="en-GB" dirty="0"/>
            <a:t>, in </a:t>
          </a:r>
          <a:r>
            <a:rPr lang="en-GB" dirty="0" err="1"/>
            <a:t>Birthday:Date</a:t>
          </a:r>
          <a:r>
            <a:rPr lang="en-GB" dirty="0"/>
            <a:t>, in </a:t>
          </a:r>
          <a:r>
            <a:rPr lang="en-GB" dirty="0" err="1"/>
            <a:t>Email:String</a:t>
          </a:r>
          <a:r>
            <a:rPr lang="en-GB" dirty="0"/>
            <a:t>, in </a:t>
          </a:r>
          <a:r>
            <a:rPr lang="en-GB" dirty="0" err="1"/>
            <a:t>Password:String</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39C4DEA9-1998-4191-B166-0389328C9331}">
      <dgm:prSet phldrT="[Testo]"/>
      <dgm:spPr/>
      <dgm:t>
        <a:bodyPr/>
        <a:lstStyle/>
        <a:p>
          <a:pPr algn="l">
            <a:buFont typeface="Arial" panose="020B0604020202020204" pitchFamily="34" charset="0"/>
            <a:buChar char="•"/>
          </a:pPr>
          <a:r>
            <a:rPr lang="en-GB" dirty="0" err="1"/>
            <a:t>Insert_Product</a:t>
          </a:r>
          <a:r>
            <a:rPr lang="en-GB" dirty="0"/>
            <a:t>(in </a:t>
          </a:r>
          <a:r>
            <a:rPr lang="en-GB" dirty="0" err="1"/>
            <a:t>ids:String</a:t>
          </a:r>
          <a:r>
            <a:rPr lang="en-GB" dirty="0"/>
            <a:t>, in </a:t>
          </a:r>
          <a:r>
            <a:rPr lang="en-GB" dirty="0" err="1"/>
            <a:t>idp:String</a:t>
          </a:r>
          <a:r>
            <a:rPr lang="en-GB" dirty="0"/>
            <a:t>, in </a:t>
          </a:r>
          <a:r>
            <a:rPr lang="en-GB" dirty="0" err="1"/>
            <a:t>ProductName:String</a:t>
          </a:r>
          <a:r>
            <a:rPr lang="en-GB" dirty="0"/>
            <a:t>, in </a:t>
          </a:r>
          <a:r>
            <a:rPr lang="en-GB" dirty="0" err="1"/>
            <a:t>ProductPrice:Real</a:t>
          </a:r>
          <a:r>
            <a:rPr lang="en-GB" dirty="0"/>
            <a:t>, in </a:t>
          </a:r>
          <a:r>
            <a:rPr lang="en-GB" dirty="0" err="1"/>
            <a:t>quantity:Integer</a:t>
          </a:r>
          <a:r>
            <a:rPr lang="en-GB" dirty="0"/>
            <a:t>)</a:t>
          </a:r>
          <a:endParaRPr lang="it-IT" dirty="0"/>
        </a:p>
      </dgm:t>
    </dgm:pt>
    <dgm:pt modelId="{7B1A4BFC-53C4-4F76-AB21-3DB0898DF3CB}" type="parTrans" cxnId="{C396A4AC-2206-4DD7-8ACF-234273C2AE2D}">
      <dgm:prSet/>
      <dgm:spPr/>
      <dgm:t>
        <a:bodyPr/>
        <a:lstStyle/>
        <a:p>
          <a:endParaRPr lang="it-IT"/>
        </a:p>
      </dgm:t>
    </dgm:pt>
    <dgm:pt modelId="{29FA496B-CB5C-4A55-9D69-37450A5F7C02}" type="sibTrans" cxnId="{C396A4AC-2206-4DD7-8ACF-234273C2AE2D}">
      <dgm:prSet/>
      <dgm:spPr/>
      <dgm:t>
        <a:bodyPr/>
        <a:lstStyle/>
        <a:p>
          <a:endParaRPr lang="it-IT"/>
        </a:p>
      </dgm:t>
    </dgm:pt>
    <dgm:pt modelId="{FA881779-9F88-41A6-BF15-640B58508200}">
      <dgm:prSet phldrT="[Testo]"/>
      <dgm:spPr/>
      <dgm:t>
        <a:bodyPr/>
        <a:lstStyle/>
        <a:p>
          <a:pPr algn="l">
            <a:buFont typeface="Arial" panose="020B0604020202020204" pitchFamily="34" charset="0"/>
            <a:buChar char="•"/>
          </a:pPr>
          <a:r>
            <a:rPr lang="en-GB" dirty="0" err="1"/>
            <a:t>User_login</a:t>
          </a:r>
          <a:r>
            <a:rPr lang="en-GB" dirty="0"/>
            <a:t>(in </a:t>
          </a:r>
          <a:r>
            <a:rPr lang="en-GB" dirty="0" err="1"/>
            <a:t>email:string</a:t>
          </a:r>
          <a:r>
            <a:rPr lang="en-GB" dirty="0"/>
            <a:t>, in </a:t>
          </a:r>
          <a:r>
            <a:rPr lang="en-GB" dirty="0" err="1"/>
            <a:t>pwd:string</a:t>
          </a:r>
          <a:r>
            <a:rPr lang="en-GB" dirty="0"/>
            <a:t>)</a:t>
          </a:r>
          <a:endParaRPr lang="it-IT" dirty="0"/>
        </a:p>
      </dgm:t>
    </dgm:pt>
    <dgm:pt modelId="{EC6C3210-0F5D-4B85-A232-F9C0A3AF43D8}" type="parTrans" cxnId="{E7A3F4C2-277C-4564-926C-B05196C685A2}">
      <dgm:prSet/>
      <dgm:spPr/>
      <dgm:t>
        <a:bodyPr/>
        <a:lstStyle/>
        <a:p>
          <a:endParaRPr lang="it-IT"/>
        </a:p>
      </dgm:t>
    </dgm:pt>
    <dgm:pt modelId="{6B8CD074-C10F-4DB7-815A-245D65A35865}" type="sibTrans" cxnId="{E7A3F4C2-277C-4564-926C-B05196C685A2}">
      <dgm:prSet/>
      <dgm:spPr/>
      <dgm:t>
        <a:bodyPr/>
        <a:lstStyle/>
        <a:p>
          <a:endParaRPr lang="it-IT"/>
        </a:p>
      </dgm:t>
    </dgm:pt>
    <dgm:pt modelId="{3AAB50E9-663E-4A53-8FF4-739F2ECE576A}">
      <dgm:prSet phldrT="[Testo]"/>
      <dgm:spPr/>
      <dgm:t>
        <a:bodyPr/>
        <a:lstStyle/>
        <a:p>
          <a:pPr algn="l">
            <a:buFont typeface="Arial" panose="020B0604020202020204" pitchFamily="34" charset="0"/>
            <a:buChar char="•"/>
          </a:pPr>
          <a:r>
            <a:rPr lang="en-GB" dirty="0" err="1"/>
            <a:t>Shop_registration</a:t>
          </a:r>
          <a:r>
            <a:rPr lang="en-GB" dirty="0"/>
            <a:t>(in </a:t>
          </a:r>
          <a:r>
            <a:rPr lang="en-GB" dirty="0" err="1"/>
            <a:t>idso:String</a:t>
          </a:r>
          <a:r>
            <a:rPr lang="en-GB" dirty="0"/>
            <a:t>, in </a:t>
          </a:r>
          <a:r>
            <a:rPr lang="en-GB" dirty="0" err="1"/>
            <a:t>Shop_name:String</a:t>
          </a:r>
          <a:r>
            <a:rPr lang="en-GB" dirty="0"/>
            <a:t>, in </a:t>
          </a:r>
          <a:r>
            <a:rPr lang="en-GB" dirty="0" err="1"/>
            <a:t>Shop_location:Coordinates</a:t>
          </a:r>
          <a:r>
            <a:rPr lang="en-GB" dirty="0"/>
            <a:t>, in </a:t>
          </a:r>
          <a:r>
            <a:rPr lang="en-GB" dirty="0" err="1"/>
            <a:t>Time_opening:time</a:t>
          </a:r>
          <a:r>
            <a:rPr lang="en-GB" dirty="0"/>
            <a:t>, in </a:t>
          </a:r>
          <a:r>
            <a:rPr lang="en-GB" dirty="0" err="1"/>
            <a:t>Time_closing:time</a:t>
          </a:r>
          <a:r>
            <a:rPr lang="en-GB" dirty="0"/>
            <a:t>, in </a:t>
          </a:r>
          <a:r>
            <a:rPr lang="en-GB" dirty="0" err="1"/>
            <a:t>Day_open:Date</a:t>
          </a:r>
          <a:r>
            <a:rPr lang="en-GB" dirty="0"/>
            <a:t>[1..*])</a:t>
          </a:r>
          <a:endParaRPr lang="it-IT" dirty="0"/>
        </a:p>
      </dgm:t>
    </dgm:pt>
    <dgm:pt modelId="{2EBC9599-AFAD-4700-A1FA-D3F32157C21A}" type="parTrans" cxnId="{A871BB7E-5493-461C-B137-38DA31368046}">
      <dgm:prSet/>
      <dgm:spPr/>
      <dgm:t>
        <a:bodyPr/>
        <a:lstStyle/>
        <a:p>
          <a:endParaRPr lang="it-IT"/>
        </a:p>
      </dgm:t>
    </dgm:pt>
    <dgm:pt modelId="{2A3A8D3F-CAED-426F-BE6F-DC1A9258D310}" type="sibTrans" cxnId="{A871BB7E-5493-461C-B137-38DA31368046}">
      <dgm:prSet/>
      <dgm:spPr/>
      <dgm:t>
        <a:bodyPr/>
        <a:lstStyle/>
        <a:p>
          <a:endParaRPr lang="it-IT"/>
        </a:p>
      </dgm:t>
    </dgm:pt>
    <dgm:pt modelId="{697B2DD2-D675-4227-9F4D-914CD5B7C951}">
      <dgm:prSet phldrT="[Testo]"/>
      <dgm:spPr/>
      <dgm:t>
        <a:bodyPr/>
        <a:lstStyle/>
        <a:p>
          <a:pPr algn="l">
            <a:buFont typeface="Arial" panose="020B0604020202020204" pitchFamily="34" charset="0"/>
            <a:buChar char="•"/>
          </a:pPr>
          <a:r>
            <a:rPr lang="en-GB" dirty="0" err="1"/>
            <a:t>QRcode_generation</a:t>
          </a:r>
          <a:r>
            <a:rPr lang="en-GB" dirty="0"/>
            <a:t>(in </a:t>
          </a:r>
          <a:r>
            <a:rPr lang="en-GB" dirty="0" err="1"/>
            <a:t>idc:String</a:t>
          </a:r>
          <a:r>
            <a:rPr lang="en-GB" dirty="0"/>
            <a:t>, in </a:t>
          </a:r>
          <a:r>
            <a:rPr lang="en-GB" dirty="0" err="1"/>
            <a:t>idso:String</a:t>
          </a:r>
          <a:r>
            <a:rPr lang="en-GB" dirty="0"/>
            <a:t>, in </a:t>
          </a:r>
          <a:r>
            <a:rPr lang="en-GB" dirty="0" err="1"/>
            <a:t>ids:String</a:t>
          </a:r>
          <a:r>
            <a:rPr lang="en-GB" dirty="0"/>
            <a:t>, in </a:t>
          </a:r>
          <a:r>
            <a:rPr lang="en-GB" dirty="0" err="1"/>
            <a:t>ts:TimeSlot</a:t>
          </a:r>
          <a:r>
            <a:rPr lang="en-GB" dirty="0"/>
            <a:t>): QR</a:t>
          </a:r>
          <a:endParaRPr lang="it-IT" dirty="0"/>
        </a:p>
      </dgm:t>
    </dgm:pt>
    <dgm:pt modelId="{1F889D99-27F6-4817-8637-B7C9AF3EA724}" type="parTrans" cxnId="{65173F38-C2D9-41FA-91CD-2C3203124DA6}">
      <dgm:prSet/>
      <dgm:spPr/>
      <dgm:t>
        <a:bodyPr/>
        <a:lstStyle/>
        <a:p>
          <a:endParaRPr lang="it-IT"/>
        </a:p>
      </dgm:t>
    </dgm:pt>
    <dgm:pt modelId="{9BBEB068-440A-4812-AB01-6A3F1C0D0B86}" type="sibTrans" cxnId="{65173F38-C2D9-41FA-91CD-2C3203124DA6}">
      <dgm:prSet/>
      <dgm:spPr/>
      <dgm:t>
        <a:bodyPr/>
        <a:lstStyle/>
        <a:p>
          <a:endParaRPr lang="it-IT"/>
        </a:p>
      </dgm:t>
    </dgm:pt>
    <dgm:pt modelId="{CE438D72-514B-4F8C-A62B-494EC8423898}">
      <dgm:prSet phldrT="[Testo]"/>
      <dgm:spPr/>
      <dgm:t>
        <a:bodyPr/>
        <a:lstStyle/>
        <a:p>
          <a:pPr algn="l">
            <a:buFont typeface="Arial" panose="020B0604020202020204" pitchFamily="34" charset="0"/>
            <a:buChar char="•"/>
          </a:pPr>
          <a:r>
            <a:rPr lang="en-GB" dirty="0" err="1"/>
            <a:t>Add_cust_in_queue</a:t>
          </a:r>
          <a:r>
            <a:rPr lang="en-GB" dirty="0"/>
            <a:t>(in </a:t>
          </a:r>
          <a:r>
            <a:rPr lang="en-GB" dirty="0" err="1"/>
            <a:t>qr:QR</a:t>
          </a:r>
          <a:r>
            <a:rPr lang="en-GB" dirty="0"/>
            <a:t>)</a:t>
          </a:r>
          <a:endParaRPr lang="it-IT" dirty="0"/>
        </a:p>
      </dgm:t>
    </dgm:pt>
    <dgm:pt modelId="{6B3EEB2D-DC58-4AFE-B22B-A9AC2D6458A1}" type="parTrans" cxnId="{F26F5719-4BB6-4C95-A409-9ADEC39BF55F}">
      <dgm:prSet/>
      <dgm:spPr/>
      <dgm:t>
        <a:bodyPr/>
        <a:lstStyle/>
        <a:p>
          <a:endParaRPr lang="it-IT"/>
        </a:p>
      </dgm:t>
    </dgm:pt>
    <dgm:pt modelId="{9D65B32B-7619-4036-8C14-7E5047E67AA8}" type="sibTrans" cxnId="{F26F5719-4BB6-4C95-A409-9ADEC39BF55F}">
      <dgm:prSet/>
      <dgm:spPr/>
      <dgm:t>
        <a:bodyPr/>
        <a:lstStyle/>
        <a:p>
          <a:endParaRPr lang="it-IT"/>
        </a:p>
      </dgm:t>
    </dgm:pt>
    <dgm:pt modelId="{75C12299-C6A4-4BA0-95DC-9204610C66A0}">
      <dgm:prSet phldrT="[Testo]"/>
      <dgm:spPr/>
      <dgm:t>
        <a:bodyPr/>
        <a:lstStyle/>
        <a:p>
          <a:pPr algn="l">
            <a:buFont typeface="Arial" panose="020B0604020202020204" pitchFamily="34" charset="0"/>
            <a:buChar char="•"/>
          </a:pPr>
          <a:r>
            <a:rPr lang="en-GB" dirty="0" err="1"/>
            <a:t>Show_shop</a:t>
          </a:r>
          <a:r>
            <a:rPr lang="en-GB" dirty="0"/>
            <a:t>(in </a:t>
          </a:r>
          <a:r>
            <a:rPr lang="en-GB" dirty="0" err="1"/>
            <a:t>Category:String</a:t>
          </a:r>
          <a:r>
            <a:rPr lang="en-GB" dirty="0"/>
            <a:t>, in </a:t>
          </a:r>
          <a:r>
            <a:rPr lang="en-GB" dirty="0" err="1"/>
            <a:t>Location:Coordinates</a:t>
          </a:r>
          <a:r>
            <a:rPr lang="en-GB" dirty="0"/>
            <a:t>)</a:t>
          </a:r>
          <a:endParaRPr lang="it-IT" dirty="0"/>
        </a:p>
      </dgm:t>
    </dgm:pt>
    <dgm:pt modelId="{432C6F50-B771-4C85-A757-E4C5940D3BA1}" type="parTrans" cxnId="{F1E12768-6F64-4A44-BD57-FDE2DBF81FEE}">
      <dgm:prSet/>
      <dgm:spPr/>
      <dgm:t>
        <a:bodyPr/>
        <a:lstStyle/>
        <a:p>
          <a:endParaRPr lang="it-IT"/>
        </a:p>
      </dgm:t>
    </dgm:pt>
    <dgm:pt modelId="{DA7A1EBE-E528-42F0-84AC-9D520E673A6C}" type="sibTrans" cxnId="{F1E12768-6F64-4A44-BD57-FDE2DBF81FEE}">
      <dgm:prSet/>
      <dgm:spPr/>
      <dgm:t>
        <a:bodyPr/>
        <a:lstStyle/>
        <a:p>
          <a:endParaRPr lang="it-IT"/>
        </a:p>
      </dgm:t>
    </dgm:pt>
    <dgm:pt modelId="{CD8CAE35-D52E-456E-8A6D-5D6FD5DD60E9}">
      <dgm:prSet phldrT="[Testo]"/>
      <dgm:spPr/>
      <dgm:t>
        <a:bodyPr/>
        <a:lstStyle/>
        <a:p>
          <a:pPr algn="l">
            <a:buFont typeface="Arial" panose="020B0604020202020204" pitchFamily="34" charset="0"/>
            <a:buChar char="•"/>
          </a:pPr>
          <a:r>
            <a:rPr lang="en-GB" dirty="0" err="1"/>
            <a:t>Generate_rewards</a:t>
          </a:r>
          <a:r>
            <a:rPr lang="en-GB" dirty="0"/>
            <a:t>(in </a:t>
          </a:r>
          <a:r>
            <a:rPr lang="en-GB" dirty="0" err="1"/>
            <a:t>QRScan_ok:Boolean</a:t>
          </a:r>
          <a:r>
            <a:rPr lang="en-GB" dirty="0"/>
            <a:t>, in </a:t>
          </a:r>
          <a:r>
            <a:rPr lang="en-GB" dirty="0" err="1"/>
            <a:t>idc:String</a:t>
          </a:r>
          <a:r>
            <a:rPr lang="en-GB" dirty="0"/>
            <a:t>)</a:t>
          </a:r>
          <a:endParaRPr lang="it-IT" dirty="0"/>
        </a:p>
      </dgm:t>
    </dgm:pt>
    <dgm:pt modelId="{7CCB1052-6F3E-4A77-AB2B-DBE6538B5EAE}" type="parTrans" cxnId="{DF651B99-0C4E-42E1-A372-0EE09D5A94F5}">
      <dgm:prSet/>
      <dgm:spPr/>
      <dgm:t>
        <a:bodyPr/>
        <a:lstStyle/>
        <a:p>
          <a:endParaRPr lang="it-IT"/>
        </a:p>
      </dgm:t>
    </dgm:pt>
    <dgm:pt modelId="{96426126-340E-4F82-8645-B93FF6C7A109}" type="sibTrans" cxnId="{DF651B99-0C4E-42E1-A372-0EE09D5A94F5}">
      <dgm:prSet/>
      <dgm:spPr/>
      <dgm:t>
        <a:bodyPr/>
        <a:lstStyle/>
        <a:p>
          <a:endParaRPr lang="it-IT"/>
        </a:p>
      </dgm:t>
    </dgm:pt>
    <dgm:pt modelId="{D3B7F6C0-DE4E-423A-B5DD-0E0CF941726A}">
      <dgm:prSet phldrT="[Testo]"/>
      <dgm:spPr/>
      <dgm:t>
        <a:bodyPr/>
        <a:lstStyle/>
        <a:p>
          <a:pPr algn="l">
            <a:buFont typeface="Arial" panose="020B0604020202020204" pitchFamily="34" charset="0"/>
            <a:buChar char="•"/>
          </a:pPr>
          <a:r>
            <a:rPr lang="en-GB" dirty="0" err="1"/>
            <a:t>Compute_avarage_rating</a:t>
          </a:r>
          <a:r>
            <a:rPr lang="en-GB" dirty="0"/>
            <a:t>(in </a:t>
          </a:r>
          <a:r>
            <a:rPr lang="en-GB" dirty="0" err="1"/>
            <a:t>act_rating:Real</a:t>
          </a:r>
          <a:r>
            <a:rPr lang="en-GB" dirty="0"/>
            <a:t>, in </a:t>
          </a:r>
          <a:r>
            <a:rPr lang="en-GB" dirty="0" err="1"/>
            <a:t>new_rating:integer</a:t>
          </a:r>
          <a:r>
            <a:rPr lang="en-GB" dirty="0"/>
            <a:t>, in </a:t>
          </a:r>
          <a:r>
            <a:rPr lang="en-GB" dirty="0" err="1"/>
            <a:t>number_of_ratings:Integer</a:t>
          </a:r>
          <a:r>
            <a:rPr lang="en-GB"/>
            <a:t>): Real</a:t>
          </a:r>
          <a:endParaRPr lang="it-IT" dirty="0"/>
        </a:p>
      </dgm:t>
    </dgm:pt>
    <dgm:pt modelId="{C8D2D884-C08D-49CD-9F88-2D7472D7F613}" type="parTrans" cxnId="{D9BA26D0-109D-486F-A3E5-024A415158C3}">
      <dgm:prSet/>
      <dgm:spPr/>
      <dgm:t>
        <a:bodyPr/>
        <a:lstStyle/>
        <a:p>
          <a:endParaRPr lang="it-IT"/>
        </a:p>
      </dgm:t>
    </dgm:pt>
    <dgm:pt modelId="{6C15A00B-0269-4169-97E5-3ED7FFD2076B}" type="sibTrans" cxnId="{D9BA26D0-109D-486F-A3E5-024A415158C3}">
      <dgm:prSet/>
      <dgm:spPr/>
      <dgm:t>
        <a:bodyPr/>
        <a:lstStyle/>
        <a:p>
          <a:endParaRPr lang="it-IT"/>
        </a:p>
      </dgm:t>
    </dgm:pt>
    <dgm:pt modelId="{2F410548-FBC0-4237-B399-6067ECF31B4F}">
      <dgm:prSet phldrT="[Testo]"/>
      <dgm:spPr/>
      <dgm:t>
        <a:bodyPr/>
        <a:lstStyle/>
        <a:p>
          <a:pPr algn="l">
            <a:buFont typeface="Arial" panose="020B0604020202020204" pitchFamily="34" charset="0"/>
            <a:buChar char="•"/>
          </a:pPr>
          <a:r>
            <a:rPr lang="en-GB" dirty="0" err="1"/>
            <a:t>Generate_Review</a:t>
          </a:r>
          <a:r>
            <a:rPr lang="en-GB" dirty="0"/>
            <a:t>(in ids :String, in </a:t>
          </a:r>
          <a:r>
            <a:rPr lang="en-GB" dirty="0" err="1"/>
            <a:t>idc:String</a:t>
          </a:r>
          <a:r>
            <a:rPr lang="en-GB" dirty="0"/>
            <a:t>, in </a:t>
          </a:r>
          <a:r>
            <a:rPr lang="en-GB" dirty="0" err="1"/>
            <a:t>date:Date</a:t>
          </a:r>
          <a:r>
            <a:rPr lang="en-GB" dirty="0"/>
            <a:t>): Review</a:t>
          </a:r>
          <a:endParaRPr lang="it-IT" dirty="0"/>
        </a:p>
      </dgm:t>
    </dgm:pt>
    <dgm:pt modelId="{297B1D24-1636-4B45-8AE1-BFEED73DBDED}" type="parTrans" cxnId="{7D43A659-E0B1-47DC-BE63-B8F99A5C323D}">
      <dgm:prSet/>
      <dgm:spPr/>
      <dgm:t>
        <a:bodyPr/>
        <a:lstStyle/>
        <a:p>
          <a:endParaRPr lang="it-IT"/>
        </a:p>
      </dgm:t>
    </dgm:pt>
    <dgm:pt modelId="{503071DC-1559-4228-9ECA-2CC991404466}" type="sibTrans" cxnId="{7D43A659-E0B1-47DC-BE63-B8F99A5C323D}">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F26F5719-4BB6-4C95-A409-9ADEC39BF55F}" srcId="{3DE0A65A-BA1B-47F1-9A79-D2E5B3849892}" destId="{CE438D72-514B-4F8C-A62B-494EC8423898}" srcOrd="4" destOrd="0" parTransId="{6B3EEB2D-DC58-4AFE-B22B-A9AC2D6458A1}" sibTransId="{9D65B32B-7619-4036-8C14-7E5047E67AA8}"/>
    <dgm:cxn modelId="{65173F38-C2D9-41FA-91CD-2C3203124DA6}" srcId="{3DE0A65A-BA1B-47F1-9A79-D2E5B3849892}" destId="{697B2DD2-D675-4227-9F4D-914CD5B7C951}" srcOrd="3" destOrd="0" parTransId="{1F889D99-27F6-4817-8637-B7C9AF3EA724}" sibTransId="{9BBEB068-440A-4812-AB01-6A3F1C0D0B86}"/>
    <dgm:cxn modelId="{4EDC325B-6F46-4C9E-A19D-28F41514CFAB}" srcId="{3DE0A65A-BA1B-47F1-9A79-D2E5B3849892}" destId="{54439FCA-739F-41F3-A0CE-A5B2EA2D755B}" srcOrd="0" destOrd="0" parTransId="{CCFBF17B-FBAC-49EC-8A75-3800764DEBA6}" sibTransId="{892AAA79-B049-4520-B0DD-BD3DD6133FB7}"/>
    <dgm:cxn modelId="{3D2F7F5D-A1BB-430A-9B1F-0CE89091932D}" type="presOf" srcId="{2F410548-FBC0-4237-B399-6067ECF31B4F}" destId="{A132EB46-8CCC-4F0C-9356-23594A579DE3}" srcOrd="0" destOrd="9" presId="urn:microsoft.com/office/officeart/2005/8/layout/vList2"/>
    <dgm:cxn modelId="{F1E12768-6F64-4A44-BD57-FDE2DBF81FEE}" srcId="{3DE0A65A-BA1B-47F1-9A79-D2E5B3849892}" destId="{75C12299-C6A4-4BA0-95DC-9204610C66A0}" srcOrd="5" destOrd="0" parTransId="{432C6F50-B771-4C85-A757-E4C5940D3BA1}" sibTransId="{DA7A1EBE-E528-42F0-84AC-9D520E673A6C}"/>
    <dgm:cxn modelId="{3F1BD868-2FC6-4957-8E5D-09B67655E077}" type="presOf" srcId="{2FB91FBF-B2D6-414A-BD70-488EA32E9786}" destId="{AE83F2E3-BBE2-4229-8A73-4BB7AA78A740}" srcOrd="0" destOrd="0" presId="urn:microsoft.com/office/officeart/2005/8/layout/vList2"/>
    <dgm:cxn modelId="{48F7FB4A-E9D3-4448-B041-E1534F49C3FF}" type="presOf" srcId="{D3B7F6C0-DE4E-423A-B5DD-0E0CF941726A}" destId="{A132EB46-8CCC-4F0C-9356-23594A579DE3}" srcOrd="0" destOrd="8" presId="urn:microsoft.com/office/officeart/2005/8/layout/vList2"/>
    <dgm:cxn modelId="{EB947B71-0542-4592-BCE0-C757002E1056}" type="presOf" srcId="{3AAB50E9-663E-4A53-8FF4-739F2ECE576A}" destId="{A132EB46-8CCC-4F0C-9356-23594A579DE3}" srcOrd="0" destOrd="2" presId="urn:microsoft.com/office/officeart/2005/8/layout/vList2"/>
    <dgm:cxn modelId="{02339671-3878-4508-9FD9-EDED158E3D73}" type="presOf" srcId="{75C12299-C6A4-4BA0-95DC-9204610C66A0}" destId="{A132EB46-8CCC-4F0C-9356-23594A579DE3}" srcOrd="0" destOrd="5" presId="urn:microsoft.com/office/officeart/2005/8/layout/vList2"/>
    <dgm:cxn modelId="{5550E153-945D-46FE-8018-082B1BBE4B8E}" type="presOf" srcId="{39C4DEA9-1998-4191-B166-0389328C9331}" destId="{A132EB46-8CCC-4F0C-9356-23594A579DE3}" srcOrd="0" destOrd="7" presId="urn:microsoft.com/office/officeart/2005/8/layout/vList2"/>
    <dgm:cxn modelId="{95FE2A76-1646-4048-B407-8272ECE2292E}" type="presOf" srcId="{CE438D72-514B-4F8C-A62B-494EC8423898}" destId="{A132EB46-8CCC-4F0C-9356-23594A579DE3}" srcOrd="0" destOrd="4" presId="urn:microsoft.com/office/officeart/2005/8/layout/vList2"/>
    <dgm:cxn modelId="{7D43A659-E0B1-47DC-BE63-B8F99A5C323D}" srcId="{3DE0A65A-BA1B-47F1-9A79-D2E5B3849892}" destId="{2F410548-FBC0-4237-B399-6067ECF31B4F}" srcOrd="9" destOrd="0" parTransId="{297B1D24-1636-4B45-8AE1-BFEED73DBDED}" sibTransId="{503071DC-1559-4228-9ECA-2CC991404466}"/>
    <dgm:cxn modelId="{A21BDA5A-48A3-408E-BDE6-73B9597957A9}" srcId="{2FB91FBF-B2D6-414A-BD70-488EA32E9786}" destId="{3DE0A65A-BA1B-47F1-9A79-D2E5B3849892}" srcOrd="0" destOrd="0" parTransId="{C2D27099-8A69-4DD9-8549-59DA26170DB0}" sibTransId="{8EB5C5B0-5B04-45DE-91B8-5CB0B04D5ECA}"/>
    <dgm:cxn modelId="{3F009F7E-C34B-4552-9642-46FB44C9D64A}" type="presOf" srcId="{CD8CAE35-D52E-456E-8A6D-5D6FD5DD60E9}" destId="{A132EB46-8CCC-4F0C-9356-23594A579DE3}" srcOrd="0" destOrd="6" presId="urn:microsoft.com/office/officeart/2005/8/layout/vList2"/>
    <dgm:cxn modelId="{A871BB7E-5493-461C-B137-38DA31368046}" srcId="{3DE0A65A-BA1B-47F1-9A79-D2E5B3849892}" destId="{3AAB50E9-663E-4A53-8FF4-739F2ECE576A}" srcOrd="2" destOrd="0" parTransId="{2EBC9599-AFAD-4700-A1FA-D3F32157C21A}" sibTransId="{2A3A8D3F-CAED-426F-BE6F-DC1A9258D310}"/>
    <dgm:cxn modelId="{276B0298-BB14-4FD3-AB5F-7DBEA965F706}" type="presOf" srcId="{697B2DD2-D675-4227-9F4D-914CD5B7C951}" destId="{A132EB46-8CCC-4F0C-9356-23594A579DE3}" srcOrd="0" destOrd="3" presId="urn:microsoft.com/office/officeart/2005/8/layout/vList2"/>
    <dgm:cxn modelId="{DF651B99-0C4E-42E1-A372-0EE09D5A94F5}" srcId="{3DE0A65A-BA1B-47F1-9A79-D2E5B3849892}" destId="{CD8CAE35-D52E-456E-8A6D-5D6FD5DD60E9}" srcOrd="6" destOrd="0" parTransId="{7CCB1052-6F3E-4A77-AB2B-DBE6538B5EAE}" sibTransId="{96426126-340E-4F82-8645-B93FF6C7A109}"/>
    <dgm:cxn modelId="{25613BA9-D80E-47B8-8CC4-50CE32B643CF}" type="presOf" srcId="{3DE0A65A-BA1B-47F1-9A79-D2E5B3849892}" destId="{629FF350-C75B-43E8-8733-915C63AAD4CA}" srcOrd="0" destOrd="0" presId="urn:microsoft.com/office/officeart/2005/8/layout/vList2"/>
    <dgm:cxn modelId="{C396A4AC-2206-4DD7-8ACF-234273C2AE2D}" srcId="{3DE0A65A-BA1B-47F1-9A79-D2E5B3849892}" destId="{39C4DEA9-1998-4191-B166-0389328C9331}" srcOrd="7" destOrd="0" parTransId="{7B1A4BFC-53C4-4F76-AB21-3DB0898DF3CB}" sibTransId="{29FA496B-CB5C-4A55-9D69-37450A5F7C02}"/>
    <dgm:cxn modelId="{E7A3F4C2-277C-4564-926C-B05196C685A2}" srcId="{3DE0A65A-BA1B-47F1-9A79-D2E5B3849892}" destId="{FA881779-9F88-41A6-BF15-640B58508200}" srcOrd="1" destOrd="0" parTransId="{EC6C3210-0F5D-4B85-A232-F9C0A3AF43D8}" sibTransId="{6B8CD074-C10F-4DB7-815A-245D65A35865}"/>
    <dgm:cxn modelId="{F5D77FCE-2B28-4F59-B595-A8C2805EBA16}" type="presOf" srcId="{FA881779-9F88-41A6-BF15-640B58508200}" destId="{A132EB46-8CCC-4F0C-9356-23594A579DE3}" srcOrd="0" destOrd="1" presId="urn:microsoft.com/office/officeart/2005/8/layout/vList2"/>
    <dgm:cxn modelId="{D9BA26D0-109D-486F-A3E5-024A415158C3}" srcId="{3DE0A65A-BA1B-47F1-9A79-D2E5B3849892}" destId="{D3B7F6C0-DE4E-423A-B5DD-0E0CF941726A}" srcOrd="8" destOrd="0" parTransId="{C8D2D884-C08D-49CD-9F88-2D7472D7F613}" sibTransId="{6C15A00B-0269-4169-97E5-3ED7FFD2076B}"/>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User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buFont typeface="Arial" panose="020B0604020202020204" pitchFamily="34" charset="0"/>
            <a:buChar char="•"/>
          </a:pPr>
          <a:r>
            <a:rPr lang="en-GB" dirty="0" err="1"/>
            <a:t>Select_category</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custLinFactNeighborX="-1307" custLinFactNeighborY="-4948">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4EDC325B-6F46-4C9E-A19D-28F41514CFAB}" srcId="{3DE0A65A-BA1B-47F1-9A79-D2E5B3849892}" destId="{54439FCA-739F-41F3-A0CE-A5B2EA2D755B}" srcOrd="0" destOrd="0" parTransId="{CCFBF17B-FBAC-49EC-8A75-3800764DEBA6}" sibTransId="{892AAA79-B049-4520-B0DD-BD3DD6133FB7}"/>
    <dgm:cxn modelId="{3F1BD868-2FC6-4957-8E5D-09B67655E077}" type="presOf" srcId="{2FB91FBF-B2D6-414A-BD70-488EA32E9786}" destId="{AE83F2E3-BBE2-4229-8A73-4BB7AA78A740}" srcOrd="0" destOrd="0" presId="urn:microsoft.com/office/officeart/2005/8/layout/vList2"/>
    <dgm:cxn modelId="{A21BDA5A-48A3-408E-BDE6-73B9597957A9}" srcId="{2FB91FBF-B2D6-414A-BD70-488EA32E9786}" destId="{3DE0A65A-BA1B-47F1-9A79-D2E5B3849892}" srcOrd="0" destOrd="0" parTransId="{C2D27099-8A69-4DD9-8549-59DA26170DB0}" sibTransId="{8EB5C5B0-5B04-45DE-91B8-5CB0B04D5ECA}"/>
    <dgm:cxn modelId="{25613BA9-D80E-47B8-8CC4-50CE32B643CF}" type="presOf" srcId="{3DE0A65A-BA1B-47F1-9A79-D2E5B3849892}" destId="{629FF350-C75B-43E8-8733-915C63AAD4CA}" srcOrd="0" destOrd="0" presId="urn:microsoft.com/office/officeart/2005/8/layout/vList2"/>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533F2DAE-A4B8-404A-AAA0-A49AF50ECCF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E7DA0C0-11D8-421F-BBAB-F9091F58B47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Customer Methods</a:t>
          </a:r>
        </a:p>
      </dgm:t>
    </dgm:pt>
    <dgm:pt modelId="{B6D62699-D524-4FBC-BABB-0B67775BB528}" type="parTrans" cxnId="{B5F469F4-6052-467E-B95A-7B157BC53011}">
      <dgm:prSet/>
      <dgm:spPr/>
      <dgm:t>
        <a:bodyPr/>
        <a:lstStyle/>
        <a:p>
          <a:endParaRPr lang="it-IT"/>
        </a:p>
      </dgm:t>
    </dgm:pt>
    <dgm:pt modelId="{2893B109-697C-4D19-BF15-2F35A6CED2CA}" type="sibTrans" cxnId="{B5F469F4-6052-467E-B95A-7B157BC53011}">
      <dgm:prSet/>
      <dgm:spPr/>
      <dgm:t>
        <a:bodyPr/>
        <a:lstStyle/>
        <a:p>
          <a:endParaRPr lang="it-IT"/>
        </a:p>
      </dgm:t>
    </dgm:pt>
    <dgm:pt modelId="{788B7ED8-2137-41FD-ADC4-9AF8B3A3B97B}">
      <dgm:prSet phldrT="[Testo]"/>
      <dgm:spPr/>
      <dgm:t>
        <a:bodyPr/>
        <a:lstStyle/>
        <a:p>
          <a:pPr>
            <a:buFont typeface="Arial" panose="020B0604020202020204" pitchFamily="34" charset="0"/>
            <a:buChar char="•"/>
          </a:pPr>
          <a:r>
            <a:rPr lang="en-GB" dirty="0" err="1"/>
            <a:t>Select_shop</a:t>
          </a:r>
          <a:r>
            <a:rPr lang="en-GB" dirty="0"/>
            <a:t>(in </a:t>
          </a:r>
          <a:r>
            <a:rPr lang="en-GB" dirty="0" err="1"/>
            <a:t>ids:String</a:t>
          </a:r>
          <a:r>
            <a:rPr lang="en-GB" dirty="0"/>
            <a:t>)</a:t>
          </a:r>
          <a:endParaRPr lang="it-IT" dirty="0"/>
        </a:p>
      </dgm:t>
    </dgm:pt>
    <dgm:pt modelId="{7AE8C5C8-6523-4AC0-95BD-C0D43A009766}" type="parTrans" cxnId="{E7B029FC-28A3-4173-BA6D-1F75BA6B05B7}">
      <dgm:prSet/>
      <dgm:spPr/>
      <dgm:t>
        <a:bodyPr/>
        <a:lstStyle/>
        <a:p>
          <a:endParaRPr lang="it-IT"/>
        </a:p>
      </dgm:t>
    </dgm:pt>
    <dgm:pt modelId="{CE023157-9981-40D9-B3C4-CFF9ACDFACAD}" type="sibTrans" cxnId="{E7B029FC-28A3-4173-BA6D-1F75BA6B05B7}">
      <dgm:prSet/>
      <dgm:spPr/>
      <dgm:t>
        <a:bodyPr/>
        <a:lstStyle/>
        <a:p>
          <a:endParaRPr lang="it-IT"/>
        </a:p>
      </dgm:t>
    </dgm:pt>
    <dgm:pt modelId="{F78F0C37-7137-4C7E-8A2B-B9086D79087A}">
      <dgm:prSet phldrT="[Testo]"/>
      <dgm:spPr/>
      <dgm:t>
        <a:bodyPr/>
        <a:lstStyle/>
        <a:p>
          <a:pPr>
            <a:buFont typeface="Arial" panose="020B0604020202020204" pitchFamily="34" charset="0"/>
            <a:buChar char="•"/>
          </a:pPr>
          <a:r>
            <a:rPr lang="en-GB" dirty="0" err="1"/>
            <a:t>Select_timeSlot</a:t>
          </a:r>
          <a:r>
            <a:rPr lang="en-GB" dirty="0"/>
            <a:t>(in </a:t>
          </a:r>
          <a:r>
            <a:rPr lang="en-GB" dirty="0" err="1"/>
            <a:t>ids:String</a:t>
          </a:r>
          <a:r>
            <a:rPr lang="en-GB" dirty="0"/>
            <a:t>, in </a:t>
          </a:r>
          <a:r>
            <a:rPr lang="en-GB" dirty="0" err="1"/>
            <a:t>TS:TimeSlot</a:t>
          </a:r>
          <a:r>
            <a:rPr lang="en-GB" dirty="0"/>
            <a:t>): QR</a:t>
          </a:r>
          <a:endParaRPr lang="it-IT" dirty="0"/>
        </a:p>
      </dgm:t>
    </dgm:pt>
    <dgm:pt modelId="{383B948B-4683-4A19-A26F-2C40D2C6A479}" type="parTrans" cxnId="{58763F7C-E07A-4BAD-96FF-44C8D25BA8FB}">
      <dgm:prSet/>
      <dgm:spPr/>
      <dgm:t>
        <a:bodyPr/>
        <a:lstStyle/>
        <a:p>
          <a:endParaRPr lang="it-IT"/>
        </a:p>
      </dgm:t>
    </dgm:pt>
    <dgm:pt modelId="{261E0134-3E90-483B-98C5-9B8B44A05BB3}" type="sibTrans" cxnId="{58763F7C-E07A-4BAD-96FF-44C8D25BA8FB}">
      <dgm:prSet/>
      <dgm:spPr/>
      <dgm:t>
        <a:bodyPr/>
        <a:lstStyle/>
        <a:p>
          <a:endParaRPr lang="it-IT"/>
        </a:p>
      </dgm:t>
    </dgm:pt>
    <dgm:pt modelId="{D9BE9526-061D-42DE-9885-0C3578F8F7A9}">
      <dgm:prSet phldrT="[Testo]"/>
      <dgm:spPr/>
      <dgm:t>
        <a:bodyPr/>
        <a:lstStyle/>
        <a:p>
          <a:pPr>
            <a:buFont typeface="Arial" panose="020B0604020202020204" pitchFamily="34" charset="0"/>
            <a:buChar char="•"/>
          </a:pPr>
          <a:r>
            <a:rPr lang="en-GB" dirty="0" err="1"/>
            <a:t>SeeQueue</a:t>
          </a:r>
          <a:r>
            <a:rPr lang="en-GB" dirty="0"/>
            <a:t>(in </a:t>
          </a:r>
          <a:r>
            <a:rPr lang="en-GB" dirty="0" err="1"/>
            <a:t>ids:String</a:t>
          </a:r>
          <a:r>
            <a:rPr lang="en-GB" dirty="0"/>
            <a:t>): Integer</a:t>
          </a:r>
          <a:endParaRPr lang="it-IT" dirty="0"/>
        </a:p>
      </dgm:t>
    </dgm:pt>
    <dgm:pt modelId="{7F72201A-49ED-41F7-8FEB-EB07836EFA61}" type="parTrans" cxnId="{798CA0A7-09A2-4CAD-9AD6-91184D00C82B}">
      <dgm:prSet/>
      <dgm:spPr/>
      <dgm:t>
        <a:bodyPr/>
        <a:lstStyle/>
        <a:p>
          <a:endParaRPr lang="it-IT"/>
        </a:p>
      </dgm:t>
    </dgm:pt>
    <dgm:pt modelId="{9E174510-84B2-4B9E-AE5A-E644483D9DA8}" type="sibTrans" cxnId="{798CA0A7-09A2-4CAD-9AD6-91184D00C82B}">
      <dgm:prSet/>
      <dgm:spPr/>
      <dgm:t>
        <a:bodyPr/>
        <a:lstStyle/>
        <a:p>
          <a:endParaRPr lang="it-IT"/>
        </a:p>
      </dgm:t>
    </dgm:pt>
    <dgm:pt modelId="{2E51706B-4D03-4AE5-81AE-2731E81DA722}">
      <dgm:prSet phldrT="[Testo]"/>
      <dgm:spPr/>
      <dgm:t>
        <a:bodyPr/>
        <a:lstStyle/>
        <a:p>
          <a:pPr>
            <a:buFont typeface="Arial" panose="020B0604020202020204" pitchFamily="34" charset="0"/>
            <a:buChar char="•"/>
          </a:pPr>
          <a:r>
            <a:rPr lang="en-GB" dirty="0" err="1"/>
            <a:t>Add_to_wishlist</a:t>
          </a:r>
          <a:r>
            <a:rPr lang="en-GB" dirty="0"/>
            <a:t>(in </a:t>
          </a:r>
          <a:r>
            <a:rPr lang="en-GB" dirty="0" err="1"/>
            <a:t>idp:String</a:t>
          </a:r>
          <a:r>
            <a:rPr lang="en-GB" dirty="0"/>
            <a:t>)</a:t>
          </a:r>
          <a:endParaRPr lang="it-IT" dirty="0"/>
        </a:p>
      </dgm:t>
    </dgm:pt>
    <dgm:pt modelId="{DD56803C-A3D0-4F5E-8233-F3AFE7B56570}" type="parTrans" cxnId="{D6553186-1C01-410D-8996-8A4E0A71DE1F}">
      <dgm:prSet/>
      <dgm:spPr/>
      <dgm:t>
        <a:bodyPr/>
        <a:lstStyle/>
        <a:p>
          <a:endParaRPr lang="it-IT"/>
        </a:p>
      </dgm:t>
    </dgm:pt>
    <dgm:pt modelId="{6481658E-6F5D-411C-B92D-F2ADD42D67A0}" type="sibTrans" cxnId="{D6553186-1C01-410D-8996-8A4E0A71DE1F}">
      <dgm:prSet/>
      <dgm:spPr/>
      <dgm:t>
        <a:bodyPr/>
        <a:lstStyle/>
        <a:p>
          <a:endParaRPr lang="it-IT"/>
        </a:p>
      </dgm:t>
    </dgm:pt>
    <dgm:pt modelId="{AFCDD628-97B9-4546-BBD1-1001FA636D75}">
      <dgm:prSet phldrT="[Testo]"/>
      <dgm:spPr/>
      <dgm:t>
        <a:bodyPr/>
        <a:lstStyle/>
        <a:p>
          <a:pPr>
            <a:buFont typeface="Arial" panose="020B0604020202020204" pitchFamily="34" charset="0"/>
            <a:buChar char="•"/>
          </a:pPr>
          <a:r>
            <a:rPr lang="en-GB" dirty="0" err="1"/>
            <a:t>Remove_from_wishlist</a:t>
          </a:r>
          <a:r>
            <a:rPr lang="en-GB" dirty="0"/>
            <a:t>(in </a:t>
          </a:r>
          <a:r>
            <a:rPr lang="en-GB" dirty="0" err="1"/>
            <a:t>idp:String</a:t>
          </a:r>
          <a:r>
            <a:rPr lang="en-GB" dirty="0"/>
            <a:t>)</a:t>
          </a:r>
          <a:endParaRPr lang="it-IT" dirty="0"/>
        </a:p>
      </dgm:t>
    </dgm:pt>
    <dgm:pt modelId="{303410DB-E14D-4F57-9C6D-C7C40A693A6A}" type="parTrans" cxnId="{19A027E6-C959-4B56-B282-53980A59E421}">
      <dgm:prSet/>
      <dgm:spPr/>
      <dgm:t>
        <a:bodyPr/>
        <a:lstStyle/>
        <a:p>
          <a:endParaRPr lang="it-IT"/>
        </a:p>
      </dgm:t>
    </dgm:pt>
    <dgm:pt modelId="{96B79318-8019-4416-8C36-87F24BD1DD1D}" type="sibTrans" cxnId="{19A027E6-C959-4B56-B282-53980A59E421}">
      <dgm:prSet/>
      <dgm:spPr/>
      <dgm:t>
        <a:bodyPr/>
        <a:lstStyle/>
        <a:p>
          <a:endParaRPr lang="it-IT"/>
        </a:p>
      </dgm:t>
    </dgm:pt>
    <dgm:pt modelId="{F7D1EABA-FD29-45EE-B624-AE69AAF138E3}">
      <dgm:prSet phldrT="[Testo]"/>
      <dgm:spPr/>
      <dgm:t>
        <a:bodyPr/>
        <a:lstStyle/>
        <a:p>
          <a:pPr>
            <a:buFont typeface="Arial" panose="020B0604020202020204" pitchFamily="34" charset="0"/>
            <a:buChar char="•"/>
          </a:pPr>
          <a:r>
            <a:rPr lang="en-GB" dirty="0" err="1"/>
            <a:t>Write_rating</a:t>
          </a:r>
          <a:r>
            <a:rPr lang="en-GB" dirty="0"/>
            <a:t>(in </a:t>
          </a:r>
          <a:r>
            <a:rPr lang="en-GB" dirty="0" err="1"/>
            <a:t>Ids:String</a:t>
          </a:r>
          <a:r>
            <a:rPr lang="en-GB" dirty="0"/>
            <a:t>, in </a:t>
          </a:r>
          <a:r>
            <a:rPr lang="en-GB" dirty="0" err="1"/>
            <a:t>rating_value:integer</a:t>
          </a:r>
          <a:r>
            <a:rPr lang="en-GB" dirty="0"/>
            <a:t>) </a:t>
          </a:r>
          <a:endParaRPr lang="it-IT" dirty="0"/>
        </a:p>
      </dgm:t>
    </dgm:pt>
    <dgm:pt modelId="{46F54157-D2D3-4E73-B8BE-3E5931C11FB3}" type="parTrans" cxnId="{BC47567F-CD3C-452B-8B17-B1F27EBF54F5}">
      <dgm:prSet/>
      <dgm:spPr/>
    </dgm:pt>
    <dgm:pt modelId="{21E248F3-3AD6-4D76-8E35-6539510F1845}" type="sibTrans" cxnId="{BC47567F-CD3C-452B-8B17-B1F27EBF54F5}">
      <dgm:prSet/>
      <dgm:spPr/>
    </dgm:pt>
    <dgm:pt modelId="{6EB95AA8-771C-46B2-9737-4A5AB04F8DC1}" type="pres">
      <dgm:prSet presAssocID="{533F2DAE-A4B8-404A-AAA0-A49AF50ECCF4}" presName="linear" presStyleCnt="0">
        <dgm:presLayoutVars>
          <dgm:animLvl val="lvl"/>
          <dgm:resizeHandles val="exact"/>
        </dgm:presLayoutVars>
      </dgm:prSet>
      <dgm:spPr/>
    </dgm:pt>
    <dgm:pt modelId="{053D6ED5-E656-4933-83D5-2AE201C96707}" type="pres">
      <dgm:prSet presAssocID="{CE7DA0C0-11D8-421F-BBAB-F9091F58B470}" presName="parentText" presStyleLbl="node1" presStyleIdx="0" presStyleCnt="1">
        <dgm:presLayoutVars>
          <dgm:chMax val="0"/>
          <dgm:bulletEnabled val="1"/>
        </dgm:presLayoutVars>
      </dgm:prSet>
      <dgm:spPr/>
    </dgm:pt>
    <dgm:pt modelId="{6E8BDDEB-31BA-4E03-8032-AED40948C12E}" type="pres">
      <dgm:prSet presAssocID="{CE7DA0C0-11D8-421F-BBAB-F9091F58B470}" presName="childText" presStyleLbl="revTx" presStyleIdx="0" presStyleCnt="1">
        <dgm:presLayoutVars>
          <dgm:bulletEnabled val="1"/>
        </dgm:presLayoutVars>
      </dgm:prSet>
      <dgm:spPr/>
    </dgm:pt>
  </dgm:ptLst>
  <dgm:cxnLst>
    <dgm:cxn modelId="{D062CD0E-9D87-4377-99FE-897441A56F01}" type="presOf" srcId="{D9BE9526-061D-42DE-9885-0C3578F8F7A9}" destId="{6E8BDDEB-31BA-4E03-8032-AED40948C12E}" srcOrd="0" destOrd="2" presId="urn:microsoft.com/office/officeart/2005/8/layout/vList2"/>
    <dgm:cxn modelId="{78BAA966-9CAD-49D0-B274-248704BA9DC9}" type="presOf" srcId="{AFCDD628-97B9-4546-BBD1-1001FA636D75}" destId="{6E8BDDEB-31BA-4E03-8032-AED40948C12E}" srcOrd="0" destOrd="4" presId="urn:microsoft.com/office/officeart/2005/8/layout/vList2"/>
    <dgm:cxn modelId="{7EAC5573-CB2B-455C-91F5-B5F4475B6D5A}" type="presOf" srcId="{2E51706B-4D03-4AE5-81AE-2731E81DA722}" destId="{6E8BDDEB-31BA-4E03-8032-AED40948C12E}" srcOrd="0" destOrd="3" presId="urn:microsoft.com/office/officeart/2005/8/layout/vList2"/>
    <dgm:cxn modelId="{9FE5C874-88FE-49CB-A95A-666D23BE71CB}" type="presOf" srcId="{788B7ED8-2137-41FD-ADC4-9AF8B3A3B97B}" destId="{6E8BDDEB-31BA-4E03-8032-AED40948C12E}" srcOrd="0" destOrd="0" presId="urn:microsoft.com/office/officeart/2005/8/layout/vList2"/>
    <dgm:cxn modelId="{58763F7C-E07A-4BAD-96FF-44C8D25BA8FB}" srcId="{CE7DA0C0-11D8-421F-BBAB-F9091F58B470}" destId="{F78F0C37-7137-4C7E-8A2B-B9086D79087A}" srcOrd="1" destOrd="0" parTransId="{383B948B-4683-4A19-A26F-2C40D2C6A479}" sibTransId="{261E0134-3E90-483B-98C5-9B8B44A05BB3}"/>
    <dgm:cxn modelId="{BC47567F-CD3C-452B-8B17-B1F27EBF54F5}" srcId="{CE7DA0C0-11D8-421F-BBAB-F9091F58B470}" destId="{F7D1EABA-FD29-45EE-B624-AE69AAF138E3}" srcOrd="5" destOrd="0" parTransId="{46F54157-D2D3-4E73-B8BE-3E5931C11FB3}" sibTransId="{21E248F3-3AD6-4D76-8E35-6539510F1845}"/>
    <dgm:cxn modelId="{D6553186-1C01-410D-8996-8A4E0A71DE1F}" srcId="{CE7DA0C0-11D8-421F-BBAB-F9091F58B470}" destId="{2E51706B-4D03-4AE5-81AE-2731E81DA722}" srcOrd="3" destOrd="0" parTransId="{DD56803C-A3D0-4F5E-8233-F3AFE7B56570}" sibTransId="{6481658E-6F5D-411C-B92D-F2ADD42D67A0}"/>
    <dgm:cxn modelId="{D02F7F92-717B-4246-AC1F-56786E671E0C}" type="presOf" srcId="{F7D1EABA-FD29-45EE-B624-AE69AAF138E3}" destId="{6E8BDDEB-31BA-4E03-8032-AED40948C12E}" srcOrd="0" destOrd="5" presId="urn:microsoft.com/office/officeart/2005/8/layout/vList2"/>
    <dgm:cxn modelId="{798CA0A7-09A2-4CAD-9AD6-91184D00C82B}" srcId="{CE7DA0C0-11D8-421F-BBAB-F9091F58B470}" destId="{D9BE9526-061D-42DE-9885-0C3578F8F7A9}" srcOrd="2" destOrd="0" parTransId="{7F72201A-49ED-41F7-8FEB-EB07836EFA61}" sibTransId="{9E174510-84B2-4B9E-AE5A-E644483D9DA8}"/>
    <dgm:cxn modelId="{69886BD7-85FE-4EB8-AC21-CC02990F5603}" type="presOf" srcId="{CE7DA0C0-11D8-421F-BBAB-F9091F58B470}" destId="{053D6ED5-E656-4933-83D5-2AE201C96707}" srcOrd="0" destOrd="0" presId="urn:microsoft.com/office/officeart/2005/8/layout/vList2"/>
    <dgm:cxn modelId="{260900D9-0DF7-43A5-8C2F-549CD99D09ED}" type="presOf" srcId="{F78F0C37-7137-4C7E-8A2B-B9086D79087A}" destId="{6E8BDDEB-31BA-4E03-8032-AED40948C12E}" srcOrd="0" destOrd="1" presId="urn:microsoft.com/office/officeart/2005/8/layout/vList2"/>
    <dgm:cxn modelId="{19A027E6-C959-4B56-B282-53980A59E421}" srcId="{CE7DA0C0-11D8-421F-BBAB-F9091F58B470}" destId="{AFCDD628-97B9-4546-BBD1-1001FA636D75}" srcOrd="4" destOrd="0" parTransId="{303410DB-E14D-4F57-9C6D-C7C40A693A6A}" sibTransId="{96B79318-8019-4416-8C36-87F24BD1DD1D}"/>
    <dgm:cxn modelId="{678B97E9-FAF8-4116-812C-4F82F0C56E49}" type="presOf" srcId="{533F2DAE-A4B8-404A-AAA0-A49AF50ECCF4}" destId="{6EB95AA8-771C-46B2-9737-4A5AB04F8DC1}" srcOrd="0" destOrd="0" presId="urn:microsoft.com/office/officeart/2005/8/layout/vList2"/>
    <dgm:cxn modelId="{B5F469F4-6052-467E-B95A-7B157BC53011}" srcId="{533F2DAE-A4B8-404A-AAA0-A49AF50ECCF4}" destId="{CE7DA0C0-11D8-421F-BBAB-F9091F58B470}" srcOrd="0" destOrd="0" parTransId="{B6D62699-D524-4FBC-BABB-0B67775BB528}" sibTransId="{2893B109-697C-4D19-BF15-2F35A6CED2CA}"/>
    <dgm:cxn modelId="{E7B029FC-28A3-4173-BA6D-1F75BA6B05B7}" srcId="{CE7DA0C0-11D8-421F-BBAB-F9091F58B470}" destId="{788B7ED8-2137-41FD-ADC4-9AF8B3A3B97B}" srcOrd="0" destOrd="0" parTransId="{7AE8C5C8-6523-4AC0-95BD-C0D43A009766}" sibTransId="{CE023157-9981-40D9-B3C4-CFF9ACDFACAD}"/>
    <dgm:cxn modelId="{148968B3-18E6-49DC-A676-E3C71A1BE735}" type="presParOf" srcId="{6EB95AA8-771C-46B2-9737-4A5AB04F8DC1}" destId="{053D6ED5-E656-4933-83D5-2AE201C96707}" srcOrd="0" destOrd="0" presId="urn:microsoft.com/office/officeart/2005/8/layout/vList2"/>
    <dgm:cxn modelId="{3A9FCAFD-5D79-4ECF-BCC3-E616BBFEAF89}" type="presParOf" srcId="{6EB95AA8-771C-46B2-9737-4A5AB04F8DC1}" destId="{6E8BDDEB-31BA-4E03-8032-AED40948C12E}"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D4D16D92-E767-4567-9C8A-BEC0C2D24C6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AB57DA7-4F21-4A64-8162-969663B5651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Shop </a:t>
          </a:r>
          <a:r>
            <a:rPr lang="it-IT" dirty="0" err="1"/>
            <a:t>Owner</a:t>
          </a:r>
          <a:r>
            <a:rPr lang="it-IT" dirty="0"/>
            <a:t> Methods</a:t>
          </a:r>
        </a:p>
      </dgm:t>
    </dgm:pt>
    <dgm:pt modelId="{0861921C-964F-4222-80D0-8E7AC86C6F05}" type="parTrans" cxnId="{122B3028-4427-42D4-AD9E-6D972A2C7252}">
      <dgm:prSet/>
      <dgm:spPr/>
      <dgm:t>
        <a:bodyPr/>
        <a:lstStyle/>
        <a:p>
          <a:endParaRPr lang="it-IT"/>
        </a:p>
      </dgm:t>
    </dgm:pt>
    <dgm:pt modelId="{9FEB692C-A5D4-44EB-B707-6F52C368E60D}" type="sibTrans" cxnId="{122B3028-4427-42D4-AD9E-6D972A2C7252}">
      <dgm:prSet/>
      <dgm:spPr/>
      <dgm:t>
        <a:bodyPr/>
        <a:lstStyle/>
        <a:p>
          <a:endParaRPr lang="it-IT"/>
        </a:p>
      </dgm:t>
    </dgm:pt>
    <dgm:pt modelId="{3A00D290-6CB0-46FF-B146-BB1928C9AF27}">
      <dgm:prSet phldrT="[Testo]"/>
      <dgm:spPr/>
      <dgm:t>
        <a:bodyPr/>
        <a:lstStyle/>
        <a:p>
          <a:pPr>
            <a:buFont typeface="Arial" panose="020B0604020202020204" pitchFamily="34" charset="0"/>
            <a:buChar char="•"/>
          </a:pPr>
          <a:r>
            <a:rPr lang="en-GB"/>
            <a:t>QRCodeScan(in qr:QR): Boolean</a:t>
          </a:r>
          <a:endParaRPr lang="it-IT"/>
        </a:p>
      </dgm:t>
    </dgm:pt>
    <dgm:pt modelId="{34DD2E25-1CA2-46D8-B0E5-E9290966AAC1}" type="parTrans" cxnId="{5C12754D-CFE6-4B3C-8C25-8E001AF37182}">
      <dgm:prSet/>
      <dgm:spPr/>
      <dgm:t>
        <a:bodyPr/>
        <a:lstStyle/>
        <a:p>
          <a:endParaRPr lang="it-IT"/>
        </a:p>
      </dgm:t>
    </dgm:pt>
    <dgm:pt modelId="{9CBA437C-48F0-4B26-8420-EFA82AF5105C}" type="sibTrans" cxnId="{5C12754D-CFE6-4B3C-8C25-8E001AF37182}">
      <dgm:prSet/>
      <dgm:spPr/>
      <dgm:t>
        <a:bodyPr/>
        <a:lstStyle/>
        <a:p>
          <a:endParaRPr lang="it-IT"/>
        </a:p>
      </dgm:t>
    </dgm:pt>
    <dgm:pt modelId="{A114372F-9A80-4729-ABD6-83E1D98D1311}">
      <dgm:prSet/>
      <dgm:spPr/>
      <dgm:t>
        <a:bodyPr/>
        <a:lstStyle/>
        <a:p>
          <a:r>
            <a:rPr lang="en-GB" dirty="0" err="1"/>
            <a:t>Insert_product_discount</a:t>
          </a:r>
          <a:r>
            <a:rPr lang="en-GB" dirty="0"/>
            <a:t>(in </a:t>
          </a:r>
          <a:r>
            <a:rPr lang="en-GB" dirty="0" err="1"/>
            <a:t>idp:string</a:t>
          </a:r>
          <a:r>
            <a:rPr lang="en-GB" dirty="0"/>
            <a:t>, in v:Real): string</a:t>
          </a:r>
          <a:endParaRPr lang="it-IT" dirty="0"/>
        </a:p>
      </dgm:t>
    </dgm:pt>
    <dgm:pt modelId="{FE8D1330-EADC-43BC-892D-A8E475B908C5}" type="parTrans" cxnId="{74A9044F-0B4E-4286-B312-4E2EC1A13A9B}">
      <dgm:prSet/>
      <dgm:spPr/>
      <dgm:t>
        <a:bodyPr/>
        <a:lstStyle/>
        <a:p>
          <a:endParaRPr lang="it-IT"/>
        </a:p>
      </dgm:t>
    </dgm:pt>
    <dgm:pt modelId="{30082D69-BFD4-40F3-A6D7-D9084BB2F21B}" type="sibTrans" cxnId="{74A9044F-0B4E-4286-B312-4E2EC1A13A9B}">
      <dgm:prSet/>
      <dgm:spPr/>
      <dgm:t>
        <a:bodyPr/>
        <a:lstStyle/>
        <a:p>
          <a:endParaRPr lang="it-IT"/>
        </a:p>
      </dgm:t>
    </dgm:pt>
    <dgm:pt modelId="{F0FFB36D-BFC0-4CEA-8550-FD7AF568011E}">
      <dgm:prSet/>
      <dgm:spPr/>
      <dgm:t>
        <a:bodyPr/>
        <a:lstStyle/>
        <a:p>
          <a:r>
            <a:rPr lang="en-GB"/>
            <a:t>Add_cus_inqueue_NOAPP(in number_queue:Integer)</a:t>
          </a:r>
          <a:endParaRPr lang="it-IT" dirty="0"/>
        </a:p>
      </dgm:t>
    </dgm:pt>
    <dgm:pt modelId="{4DB5C0BE-7F8F-4A2B-8E38-57FD07055F70}" type="parTrans" cxnId="{269427AD-B83D-43E7-8742-BB9ED9CDE0D5}">
      <dgm:prSet/>
      <dgm:spPr/>
      <dgm:t>
        <a:bodyPr/>
        <a:lstStyle/>
        <a:p>
          <a:endParaRPr lang="it-IT"/>
        </a:p>
      </dgm:t>
    </dgm:pt>
    <dgm:pt modelId="{79AFBAB5-57A1-4986-9284-1C539635BAE9}" type="sibTrans" cxnId="{269427AD-B83D-43E7-8742-BB9ED9CDE0D5}">
      <dgm:prSet/>
      <dgm:spPr/>
      <dgm:t>
        <a:bodyPr/>
        <a:lstStyle/>
        <a:p>
          <a:endParaRPr lang="it-IT"/>
        </a:p>
      </dgm:t>
    </dgm:pt>
    <dgm:pt modelId="{22AF8170-A14A-43F2-BB10-93A26BC7BA77}">
      <dgm:prSet/>
      <dgm:spPr/>
      <dgm:t>
        <a:bodyPr/>
        <a:lstStyle/>
        <a:p>
          <a:r>
            <a:rPr lang="en-GB" dirty="0" err="1"/>
            <a:t>Remove_cus_inqueue_NOAPP</a:t>
          </a:r>
          <a:r>
            <a:rPr lang="en-GB" dirty="0"/>
            <a:t>(in </a:t>
          </a:r>
          <a:r>
            <a:rPr lang="en-GB" dirty="0" err="1"/>
            <a:t>number_queue:Integer</a:t>
          </a:r>
          <a:r>
            <a:rPr lang="en-GB" dirty="0"/>
            <a:t>)</a:t>
          </a:r>
          <a:endParaRPr lang="it-IT" dirty="0"/>
        </a:p>
      </dgm:t>
    </dgm:pt>
    <dgm:pt modelId="{F04385C0-D7D9-4EE4-99C7-9E2514088DCA}" type="parTrans" cxnId="{FEF79D8A-847F-4A11-901E-0419770957CE}">
      <dgm:prSet/>
      <dgm:spPr/>
      <dgm:t>
        <a:bodyPr/>
        <a:lstStyle/>
        <a:p>
          <a:endParaRPr lang="it-IT"/>
        </a:p>
      </dgm:t>
    </dgm:pt>
    <dgm:pt modelId="{82C43E23-B174-45A2-9868-54A7E6223994}" type="sibTrans" cxnId="{FEF79D8A-847F-4A11-901E-0419770957CE}">
      <dgm:prSet/>
      <dgm:spPr/>
      <dgm:t>
        <a:bodyPr/>
        <a:lstStyle/>
        <a:p>
          <a:endParaRPr lang="it-IT"/>
        </a:p>
      </dgm:t>
    </dgm:pt>
    <dgm:pt modelId="{6A4A6FE1-479B-4411-9964-D38CADDD7B66}">
      <dgm:prSet/>
      <dgm:spPr/>
      <dgm:t>
        <a:bodyPr/>
        <a:lstStyle/>
        <a:p>
          <a:r>
            <a:rPr lang="en-GB"/>
            <a:t>Generate_advertisement(in ids:String, in idadv:String)</a:t>
          </a:r>
          <a:endParaRPr lang="it-IT" dirty="0"/>
        </a:p>
      </dgm:t>
    </dgm:pt>
    <dgm:pt modelId="{9F731F89-99F2-47FD-8A80-BBB21AB7B20E}" type="parTrans" cxnId="{09B301FC-54A8-407C-AD1A-060BCA002918}">
      <dgm:prSet/>
      <dgm:spPr/>
      <dgm:t>
        <a:bodyPr/>
        <a:lstStyle/>
        <a:p>
          <a:endParaRPr lang="it-IT"/>
        </a:p>
      </dgm:t>
    </dgm:pt>
    <dgm:pt modelId="{E4D874B8-6175-42D1-9B5E-436CD2DB276D}" type="sibTrans" cxnId="{09B301FC-54A8-407C-AD1A-060BCA002918}">
      <dgm:prSet/>
      <dgm:spPr/>
      <dgm:t>
        <a:bodyPr/>
        <a:lstStyle/>
        <a:p>
          <a:endParaRPr lang="it-IT"/>
        </a:p>
      </dgm:t>
    </dgm:pt>
    <dgm:pt modelId="{7EA3DB8F-5D1C-425F-85BD-36329FF9EBC3}" type="pres">
      <dgm:prSet presAssocID="{D4D16D92-E767-4567-9C8A-BEC0C2D24C6C}" presName="linear" presStyleCnt="0">
        <dgm:presLayoutVars>
          <dgm:animLvl val="lvl"/>
          <dgm:resizeHandles val="exact"/>
        </dgm:presLayoutVars>
      </dgm:prSet>
      <dgm:spPr/>
    </dgm:pt>
    <dgm:pt modelId="{63672914-F3A6-455C-B124-C2861056D2BB}" type="pres">
      <dgm:prSet presAssocID="{AAB57DA7-4F21-4A64-8162-969663B56514}" presName="parentText" presStyleLbl="node1" presStyleIdx="0" presStyleCnt="1">
        <dgm:presLayoutVars>
          <dgm:chMax val="0"/>
          <dgm:bulletEnabled val="1"/>
        </dgm:presLayoutVars>
      </dgm:prSet>
      <dgm:spPr/>
    </dgm:pt>
    <dgm:pt modelId="{6119CB02-F54E-4982-8840-1A48DBA3BE62}" type="pres">
      <dgm:prSet presAssocID="{AAB57DA7-4F21-4A64-8162-969663B56514}" presName="childText" presStyleLbl="revTx" presStyleIdx="0" presStyleCnt="1">
        <dgm:presLayoutVars>
          <dgm:bulletEnabled val="1"/>
        </dgm:presLayoutVars>
      </dgm:prSet>
      <dgm:spPr/>
    </dgm:pt>
  </dgm:ptLst>
  <dgm:cxnLst>
    <dgm:cxn modelId="{986D5906-66B4-4E5E-AF4C-4D86574FFD50}" type="presOf" srcId="{6A4A6FE1-479B-4411-9964-D38CADDD7B66}" destId="{6119CB02-F54E-4982-8840-1A48DBA3BE62}" srcOrd="0" destOrd="4" presId="urn:microsoft.com/office/officeart/2005/8/layout/vList2"/>
    <dgm:cxn modelId="{B8678527-7ABF-4B21-AFEF-3BA1B5A1ABEA}" type="presOf" srcId="{3A00D290-6CB0-46FF-B146-BB1928C9AF27}" destId="{6119CB02-F54E-4982-8840-1A48DBA3BE62}" srcOrd="0" destOrd="0" presId="urn:microsoft.com/office/officeart/2005/8/layout/vList2"/>
    <dgm:cxn modelId="{122B3028-4427-42D4-AD9E-6D972A2C7252}" srcId="{D4D16D92-E767-4567-9C8A-BEC0C2D24C6C}" destId="{AAB57DA7-4F21-4A64-8162-969663B56514}" srcOrd="0" destOrd="0" parTransId="{0861921C-964F-4222-80D0-8E7AC86C6F05}" sibTransId="{9FEB692C-A5D4-44EB-B707-6F52C368E60D}"/>
    <dgm:cxn modelId="{0C7D1738-D7F8-4A34-B5AD-68851AA1CB31}" type="presOf" srcId="{D4D16D92-E767-4567-9C8A-BEC0C2D24C6C}" destId="{7EA3DB8F-5D1C-425F-85BD-36329FF9EBC3}" srcOrd="0" destOrd="0" presId="urn:microsoft.com/office/officeart/2005/8/layout/vList2"/>
    <dgm:cxn modelId="{5C12754D-CFE6-4B3C-8C25-8E001AF37182}" srcId="{AAB57DA7-4F21-4A64-8162-969663B56514}" destId="{3A00D290-6CB0-46FF-B146-BB1928C9AF27}" srcOrd="0" destOrd="0" parTransId="{34DD2E25-1CA2-46D8-B0E5-E9290966AAC1}" sibTransId="{9CBA437C-48F0-4B26-8420-EFA82AF5105C}"/>
    <dgm:cxn modelId="{74A9044F-0B4E-4286-B312-4E2EC1A13A9B}" srcId="{AAB57DA7-4F21-4A64-8162-969663B56514}" destId="{A114372F-9A80-4729-ABD6-83E1D98D1311}" srcOrd="1" destOrd="0" parTransId="{FE8D1330-EADC-43BC-892D-A8E475B908C5}" sibTransId="{30082D69-BFD4-40F3-A6D7-D9084BB2F21B}"/>
    <dgm:cxn modelId="{EA70D971-EF69-4262-AE1F-A47D947C7FEE}" type="presOf" srcId="{F0FFB36D-BFC0-4CEA-8550-FD7AF568011E}" destId="{6119CB02-F54E-4982-8840-1A48DBA3BE62}" srcOrd="0" destOrd="2" presId="urn:microsoft.com/office/officeart/2005/8/layout/vList2"/>
    <dgm:cxn modelId="{FEF79D8A-847F-4A11-901E-0419770957CE}" srcId="{AAB57DA7-4F21-4A64-8162-969663B56514}" destId="{22AF8170-A14A-43F2-BB10-93A26BC7BA77}" srcOrd="3" destOrd="0" parTransId="{F04385C0-D7D9-4EE4-99C7-9E2514088DCA}" sibTransId="{82C43E23-B174-45A2-9868-54A7E6223994}"/>
    <dgm:cxn modelId="{269427AD-B83D-43E7-8742-BB9ED9CDE0D5}" srcId="{AAB57DA7-4F21-4A64-8162-969663B56514}" destId="{F0FFB36D-BFC0-4CEA-8550-FD7AF568011E}" srcOrd="2" destOrd="0" parTransId="{4DB5C0BE-7F8F-4A2B-8E38-57FD07055F70}" sibTransId="{79AFBAB5-57A1-4986-9284-1C539635BAE9}"/>
    <dgm:cxn modelId="{D4BD58DF-496F-4FB2-8981-F947B012D4B5}" type="presOf" srcId="{22AF8170-A14A-43F2-BB10-93A26BC7BA77}" destId="{6119CB02-F54E-4982-8840-1A48DBA3BE62}" srcOrd="0" destOrd="3" presId="urn:microsoft.com/office/officeart/2005/8/layout/vList2"/>
    <dgm:cxn modelId="{AABE79EF-5231-431D-9F0E-D904B96B898E}" type="presOf" srcId="{A114372F-9A80-4729-ABD6-83E1D98D1311}" destId="{6119CB02-F54E-4982-8840-1A48DBA3BE62}" srcOrd="0" destOrd="1" presId="urn:microsoft.com/office/officeart/2005/8/layout/vList2"/>
    <dgm:cxn modelId="{544347F8-FEDC-4019-8EFF-7E30A3C51CB3}" type="presOf" srcId="{AAB57DA7-4F21-4A64-8162-969663B56514}" destId="{63672914-F3A6-455C-B124-C2861056D2BB}" srcOrd="0" destOrd="0" presId="urn:microsoft.com/office/officeart/2005/8/layout/vList2"/>
    <dgm:cxn modelId="{09B301FC-54A8-407C-AD1A-060BCA002918}" srcId="{AAB57DA7-4F21-4A64-8162-969663B56514}" destId="{6A4A6FE1-479B-4411-9964-D38CADDD7B66}" srcOrd="4" destOrd="0" parTransId="{9F731F89-99F2-47FD-8A80-BBB21AB7B20E}" sibTransId="{E4D874B8-6175-42D1-9B5E-436CD2DB276D}"/>
    <dgm:cxn modelId="{0BE9BF68-E888-4C22-9E7A-6DD8575801B8}" type="presParOf" srcId="{7EA3DB8F-5D1C-425F-85BD-36329FF9EBC3}" destId="{63672914-F3A6-455C-B124-C2861056D2BB}" srcOrd="0" destOrd="0" presId="urn:microsoft.com/office/officeart/2005/8/layout/vList2"/>
    <dgm:cxn modelId="{F6AB7B18-0F48-4A22-948B-CCFB658E8F76}" type="presParOf" srcId="{7EA3DB8F-5D1C-425F-85BD-36329FF9EBC3}" destId="{6119CB02-F54E-4982-8840-1A48DBA3BE62}"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F2BEB6C8-2797-4A95-A20C-A1C8FF82513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C3510E6-49C5-4504-9216-B2AC5216F6D6}">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2800" dirty="0"/>
            <a:t>GPS System Method</a:t>
          </a:r>
        </a:p>
      </dgm:t>
    </dgm:pt>
    <dgm:pt modelId="{E25E6BFE-8BAE-442B-8622-1EBB97E079D7}" type="parTrans" cxnId="{7930B66B-2E94-4193-A65A-5F721C645974}">
      <dgm:prSet/>
      <dgm:spPr/>
      <dgm:t>
        <a:bodyPr/>
        <a:lstStyle/>
        <a:p>
          <a:endParaRPr lang="it-IT"/>
        </a:p>
      </dgm:t>
    </dgm:pt>
    <dgm:pt modelId="{FDBC1E68-5F49-487B-9E71-67A2AC366512}" type="sibTrans" cxnId="{7930B66B-2E94-4193-A65A-5F721C645974}">
      <dgm:prSet/>
      <dgm:spPr/>
      <dgm:t>
        <a:bodyPr/>
        <a:lstStyle/>
        <a:p>
          <a:endParaRPr lang="it-IT"/>
        </a:p>
      </dgm:t>
    </dgm:pt>
    <dgm:pt modelId="{DF122181-49D9-451E-B196-91232B2C474E}">
      <dgm:prSet phldrT="[Testo]" custT="1"/>
      <dgm:spPr/>
      <dgm:t>
        <a:bodyPr/>
        <a:lstStyle/>
        <a:p>
          <a:pPr>
            <a:buFont typeface="Arial" panose="020B0604020202020204" pitchFamily="34" charset="0"/>
            <a:buChar char="•"/>
          </a:pPr>
          <a:r>
            <a:rPr lang="en-GB" sz="2200" dirty="0" err="1"/>
            <a:t>Guide_to_shop</a:t>
          </a:r>
          <a:r>
            <a:rPr lang="en-GB" sz="2200" dirty="0"/>
            <a:t>(in </a:t>
          </a:r>
          <a:r>
            <a:rPr lang="en-GB" sz="2200" dirty="0" err="1"/>
            <a:t>cust_pos:Coordinates</a:t>
          </a:r>
          <a:r>
            <a:rPr lang="en-GB" sz="2200" dirty="0"/>
            <a:t>, in </a:t>
          </a:r>
          <a:r>
            <a:rPr lang="en-GB" sz="2200" dirty="0" err="1"/>
            <a:t>shop_pos:Coordinates</a:t>
          </a:r>
          <a:r>
            <a:rPr lang="en-GB" sz="2200" dirty="0"/>
            <a:t>)</a:t>
          </a:r>
          <a:endParaRPr lang="it-IT" sz="2900" dirty="0"/>
        </a:p>
      </dgm:t>
    </dgm:pt>
    <dgm:pt modelId="{870980FE-4313-4931-9D71-023324EFFBE1}" type="parTrans" cxnId="{EED9793A-69BB-44DF-A267-926EAA518894}">
      <dgm:prSet/>
      <dgm:spPr/>
      <dgm:t>
        <a:bodyPr/>
        <a:lstStyle/>
        <a:p>
          <a:endParaRPr lang="it-IT"/>
        </a:p>
      </dgm:t>
    </dgm:pt>
    <dgm:pt modelId="{5A0FDD92-9388-412C-B01A-6DDDB888558D}" type="sibTrans" cxnId="{EED9793A-69BB-44DF-A267-926EAA518894}">
      <dgm:prSet/>
      <dgm:spPr/>
      <dgm:t>
        <a:bodyPr/>
        <a:lstStyle/>
        <a:p>
          <a:endParaRPr lang="it-IT"/>
        </a:p>
      </dgm:t>
    </dgm:pt>
    <dgm:pt modelId="{2C12D933-1EAA-4C35-8FF7-0E1400744A59}" type="pres">
      <dgm:prSet presAssocID="{F2BEB6C8-2797-4A95-A20C-A1C8FF82513D}" presName="linear" presStyleCnt="0">
        <dgm:presLayoutVars>
          <dgm:animLvl val="lvl"/>
          <dgm:resizeHandles val="exact"/>
        </dgm:presLayoutVars>
      </dgm:prSet>
      <dgm:spPr/>
    </dgm:pt>
    <dgm:pt modelId="{11021A5B-BF32-4EA9-A8CC-6C20CFA9C87B}" type="pres">
      <dgm:prSet presAssocID="{AC3510E6-49C5-4504-9216-B2AC5216F6D6}" presName="parentText" presStyleLbl="node1" presStyleIdx="0" presStyleCnt="1">
        <dgm:presLayoutVars>
          <dgm:chMax val="0"/>
          <dgm:bulletEnabled val="1"/>
        </dgm:presLayoutVars>
      </dgm:prSet>
      <dgm:spPr/>
    </dgm:pt>
    <dgm:pt modelId="{6664EB79-4B8A-451A-8ED7-BC944C9CA6F5}" type="pres">
      <dgm:prSet presAssocID="{AC3510E6-49C5-4504-9216-B2AC5216F6D6}" presName="childText" presStyleLbl="revTx" presStyleIdx="0" presStyleCnt="1">
        <dgm:presLayoutVars>
          <dgm:bulletEnabled val="1"/>
        </dgm:presLayoutVars>
      </dgm:prSet>
      <dgm:spPr/>
    </dgm:pt>
  </dgm:ptLst>
  <dgm:cxnLst>
    <dgm:cxn modelId="{EED9793A-69BB-44DF-A267-926EAA518894}" srcId="{AC3510E6-49C5-4504-9216-B2AC5216F6D6}" destId="{DF122181-49D9-451E-B196-91232B2C474E}" srcOrd="0" destOrd="0" parTransId="{870980FE-4313-4931-9D71-023324EFFBE1}" sibTransId="{5A0FDD92-9388-412C-B01A-6DDDB888558D}"/>
    <dgm:cxn modelId="{7930B66B-2E94-4193-A65A-5F721C645974}" srcId="{F2BEB6C8-2797-4A95-A20C-A1C8FF82513D}" destId="{AC3510E6-49C5-4504-9216-B2AC5216F6D6}" srcOrd="0" destOrd="0" parTransId="{E25E6BFE-8BAE-442B-8622-1EBB97E079D7}" sibTransId="{FDBC1E68-5F49-487B-9E71-67A2AC366512}"/>
    <dgm:cxn modelId="{C339C453-787E-48C6-ADD3-1D2D35047FF3}" type="presOf" srcId="{AC3510E6-49C5-4504-9216-B2AC5216F6D6}" destId="{11021A5B-BF32-4EA9-A8CC-6C20CFA9C87B}" srcOrd="0" destOrd="0" presId="urn:microsoft.com/office/officeart/2005/8/layout/vList2"/>
    <dgm:cxn modelId="{953A6CB8-8086-4683-938A-D95C2EC01FD9}" type="presOf" srcId="{DF122181-49D9-451E-B196-91232B2C474E}" destId="{6664EB79-4B8A-451A-8ED7-BC944C9CA6F5}" srcOrd="0" destOrd="0" presId="urn:microsoft.com/office/officeart/2005/8/layout/vList2"/>
    <dgm:cxn modelId="{1D0F43CA-0935-4D56-BA25-7B842156A5AF}" type="presOf" srcId="{F2BEB6C8-2797-4A95-A20C-A1C8FF82513D}" destId="{2C12D933-1EAA-4C35-8FF7-0E1400744A59}" srcOrd="0" destOrd="0" presId="urn:microsoft.com/office/officeart/2005/8/layout/vList2"/>
    <dgm:cxn modelId="{24BB5203-8892-4692-9F9C-6C5396A88E29}" type="presParOf" srcId="{2C12D933-1EAA-4C35-8FF7-0E1400744A59}" destId="{11021A5B-BF32-4EA9-A8CC-6C20CFA9C87B}" srcOrd="0" destOrd="0" presId="urn:microsoft.com/office/officeart/2005/8/layout/vList2"/>
    <dgm:cxn modelId="{E1E20315-C6B5-4378-9916-8CA1A5044F0A}" type="presParOf" srcId="{2C12D933-1EAA-4C35-8FF7-0E1400744A59}" destId="{6664EB79-4B8A-451A-8ED7-BC944C9CA6F5}"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dirty="0"/>
            <a:t> -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EB03BCF2-1B68-4D63-828D-1DDEAD67ED71}">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Marketing Strategy</a:t>
          </a:r>
          <a:endParaRPr lang="it-IT" b="1" dirty="0"/>
        </a:p>
      </dgm:t>
    </dgm:pt>
    <dgm:pt modelId="{BB406DB8-7F93-470F-8556-6A4AA3B8E037}" type="parTrans" cxnId="{6EC78C39-3F86-4B2E-AF23-D207B0C12568}">
      <dgm:prSet/>
      <dgm:spPr/>
      <dgm:t>
        <a:bodyPr/>
        <a:lstStyle/>
        <a:p>
          <a:pPr algn="ctr"/>
          <a:endParaRPr lang="it-IT"/>
        </a:p>
      </dgm:t>
    </dgm:pt>
    <dgm:pt modelId="{72BE05A5-F467-4D2B-9B93-E6443BF32139}" type="sibTrans" cxnId="{6EC78C39-3F86-4B2E-AF23-D207B0C12568}">
      <dgm:prSet/>
      <dgm:spPr/>
      <dgm:t>
        <a:bodyPr/>
        <a:lstStyle/>
        <a:p>
          <a:pPr algn="ctr"/>
          <a:endParaRPr lang="it-IT"/>
        </a:p>
      </dgm:t>
    </dgm:pt>
    <dgm:pt modelId="{88F8217D-126B-4209-B740-6C28614D4E49}">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Organization and Staffing</a:t>
          </a:r>
          <a:endParaRPr lang="it-IT" b="1" dirty="0"/>
        </a:p>
      </dgm:t>
    </dgm:pt>
    <dgm:pt modelId="{56993750-E979-477E-AFB5-729D2606D707}" type="parTrans" cxnId="{E8E17A28-7716-460D-A033-1A95D3A78F9E}">
      <dgm:prSet/>
      <dgm:spPr/>
      <dgm:t>
        <a:bodyPr/>
        <a:lstStyle/>
        <a:p>
          <a:endParaRPr lang="it-IT"/>
        </a:p>
      </dgm:t>
    </dgm:pt>
    <dgm:pt modelId="{E606814C-3627-4E49-A25C-A7A74FAEC804}" type="sibTrans" cxnId="{E8E17A28-7716-460D-A033-1A95D3A78F9E}">
      <dgm:prSet/>
      <dgm:spPr/>
      <dgm:t>
        <a:bodyPr/>
        <a:lstStyle/>
        <a:p>
          <a:endParaRPr lang="it-IT"/>
        </a:p>
      </dgm:t>
    </dgm:pt>
    <dgm:pt modelId="{963A88AE-E451-4C4B-8F96-BFE004C53D0C}">
      <dgm:prSet>
        <dgm:style>
          <a:lnRef idx="2">
            <a:schemeClr val="accent1"/>
          </a:lnRef>
          <a:fillRef idx="1">
            <a:schemeClr val="lt1"/>
          </a:fillRef>
          <a:effectRef idx="0">
            <a:schemeClr val="accent1"/>
          </a:effectRef>
          <a:fontRef idx="minor">
            <a:schemeClr val="dk1"/>
          </a:fontRef>
        </dgm:style>
      </dgm:prSet>
      <dgm:spPr/>
      <dgm:t>
        <a:bodyPr/>
        <a:lstStyle/>
        <a:p>
          <a:r>
            <a:rPr lang="en-GB" b="1" dirty="0"/>
            <a:t>Financial Projections</a:t>
          </a:r>
          <a:endParaRPr lang="it-IT" b="1" dirty="0"/>
        </a:p>
      </dgm:t>
    </dgm:pt>
    <dgm:pt modelId="{20EC9B9C-7A82-401D-9237-5C4951B88C54}" type="parTrans" cxnId="{822E5F57-7FF1-44D9-A00F-0E045D3A7B1D}">
      <dgm:prSet/>
      <dgm:spPr/>
      <dgm:t>
        <a:bodyPr/>
        <a:lstStyle/>
        <a:p>
          <a:endParaRPr lang="it-IT"/>
        </a:p>
      </dgm:t>
    </dgm:pt>
    <dgm:pt modelId="{382B790E-96DB-4913-B805-BD8C5269B7DB}" type="sibTrans" cxnId="{822E5F57-7FF1-44D9-A00F-0E045D3A7B1D}">
      <dgm:prSet/>
      <dgm:spPr/>
      <dgm:t>
        <a:bodyPr/>
        <a:lstStyle/>
        <a:p>
          <a:endParaRPr lang="it-IT"/>
        </a:p>
      </dgm:t>
    </dgm:pt>
    <dgm:pt modelId="{7F7259D7-BE21-43A5-AD5E-6998508246A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Focus on </a:t>
          </a:r>
          <a:r>
            <a:rPr lang="it-IT" b="1" dirty="0"/>
            <a:t>small/medium </a:t>
          </a:r>
          <a:r>
            <a:rPr lang="it-IT" b="0" dirty="0"/>
            <a:t>companies</a:t>
          </a:r>
        </a:p>
      </dgm:t>
    </dgm:pt>
    <dgm:pt modelId="{F3DFDE2B-B6CB-4521-BC72-C075E9D01262}" type="parTrans" cxnId="{40420206-F376-490B-9F42-A2860B3494F1}">
      <dgm:prSet/>
      <dgm:spPr/>
      <dgm:t>
        <a:bodyPr/>
        <a:lstStyle/>
        <a:p>
          <a:endParaRPr lang="it-IT"/>
        </a:p>
      </dgm:t>
    </dgm:pt>
    <dgm:pt modelId="{D2E8D0D4-2FAF-4D97-A17A-666010D1E781}" type="sibTrans" cxnId="{40420206-F376-490B-9F42-A2860B3494F1}">
      <dgm:prSet/>
      <dgm:spPr/>
      <dgm:t>
        <a:bodyPr/>
        <a:lstStyle/>
        <a:p>
          <a:endParaRPr lang="it-IT"/>
        </a:p>
      </dgm:t>
    </dgm:pt>
    <dgm:pt modelId="{ACFBA2EA-34B7-461F-A9E6-076540BF33C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Gain for </a:t>
          </a:r>
          <a:r>
            <a:rPr lang="it-IT" b="1" dirty="0" err="1"/>
            <a:t>both</a:t>
          </a:r>
          <a:r>
            <a:rPr lang="it-IT" b="1" i="1" dirty="0"/>
            <a:t> </a:t>
          </a:r>
          <a:r>
            <a:rPr lang="it-IT" b="0" i="0" dirty="0"/>
            <a:t>Customer and Shop </a:t>
          </a:r>
          <a:r>
            <a:rPr lang="it-IT" b="0" i="0" dirty="0" err="1"/>
            <a:t>owners</a:t>
          </a:r>
          <a:endParaRPr lang="it-IT" b="0" dirty="0"/>
        </a:p>
      </dgm:t>
    </dgm:pt>
    <dgm:pt modelId="{55C32F1E-7928-41A1-9B8E-EC921B344BA3}" type="parTrans" cxnId="{2BBC6A92-6882-4575-B65B-2EEC366295D1}">
      <dgm:prSet/>
      <dgm:spPr/>
      <dgm:t>
        <a:bodyPr/>
        <a:lstStyle/>
        <a:p>
          <a:endParaRPr lang="it-IT"/>
        </a:p>
      </dgm:t>
    </dgm:pt>
    <dgm:pt modelId="{3CEC7F9D-33F3-4A57-95F7-F2B233F09ABF}" type="sibTrans" cxnId="{2BBC6A92-6882-4575-B65B-2EEC366295D1}">
      <dgm:prSet/>
      <dgm:spPr/>
      <dgm:t>
        <a:bodyPr/>
        <a:lstStyle/>
        <a:p>
          <a:endParaRPr lang="it-IT"/>
        </a:p>
      </dgm:t>
    </dgm:pt>
    <dgm:pt modelId="{14D25CA9-F8FC-431C-B3E8-C5C712058759}">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1" dirty="0"/>
            <a:t>Social media </a:t>
          </a:r>
          <a:r>
            <a:rPr lang="it-IT" b="0" dirty="0" err="1"/>
            <a:t>campaign</a:t>
          </a:r>
          <a:endParaRPr lang="it-IT" b="1" dirty="0"/>
        </a:p>
      </dgm:t>
    </dgm:pt>
    <dgm:pt modelId="{E390F396-7F81-48C5-943C-6D1EF2E02F38}" type="parTrans" cxnId="{9217D9F7-05B5-4A17-9898-9B4349FC3035}">
      <dgm:prSet/>
      <dgm:spPr/>
      <dgm:t>
        <a:bodyPr/>
        <a:lstStyle/>
        <a:p>
          <a:endParaRPr lang="it-IT"/>
        </a:p>
      </dgm:t>
    </dgm:pt>
    <dgm:pt modelId="{D9A8F2CB-0202-4F94-B015-73B4CAECBB4A}" type="sibTrans" cxnId="{9217D9F7-05B5-4A17-9898-9B4349FC3035}">
      <dgm:prSet/>
      <dgm:spPr/>
      <dgm:t>
        <a:bodyPr/>
        <a:lstStyle/>
        <a:p>
          <a:endParaRPr lang="it-IT"/>
        </a:p>
      </dgm:t>
    </dgm:pt>
    <dgm:pt modelId="{3D6B6F25-AC21-49E5-B390-068ADAB94C0A}">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0" dirty="0"/>
            <a:t>App </a:t>
          </a:r>
          <a:r>
            <a:rPr lang="it-IT" b="0" dirty="0" err="1"/>
            <a:t>development</a:t>
          </a:r>
          <a:r>
            <a:rPr lang="it-IT" b="0" dirty="0"/>
            <a:t> manager</a:t>
          </a:r>
        </a:p>
      </dgm:t>
    </dgm:pt>
    <dgm:pt modelId="{2B645057-D319-4086-A3C7-1DBE9439C6FF}" type="parTrans" cxnId="{3236565E-63DA-45B6-9073-4DA2BBF4D266}">
      <dgm:prSet/>
      <dgm:spPr/>
      <dgm:t>
        <a:bodyPr/>
        <a:lstStyle/>
        <a:p>
          <a:endParaRPr lang="it-IT"/>
        </a:p>
      </dgm:t>
    </dgm:pt>
    <dgm:pt modelId="{ED249D9B-C5D2-4E9F-BE17-3A68529CD606}" type="sibTrans" cxnId="{3236565E-63DA-45B6-9073-4DA2BBF4D266}">
      <dgm:prSet/>
      <dgm:spPr/>
      <dgm:t>
        <a:bodyPr/>
        <a:lstStyle/>
        <a:p>
          <a:endParaRPr lang="it-IT"/>
        </a:p>
      </dgm:t>
    </dgm:pt>
    <dgm:pt modelId="{978D0A04-19D3-498F-BFEF-9436CAFCCF4B}">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Sales and Marketing Manager </a:t>
          </a:r>
          <a:endParaRPr lang="it-IT" b="0" dirty="0"/>
        </a:p>
      </dgm:t>
    </dgm:pt>
    <dgm:pt modelId="{685B7FC2-3E0C-4351-8D3E-8A84CCFE0449}" type="parTrans" cxnId="{64A9CD77-231D-44E8-8BCA-C6EF3F8F49AC}">
      <dgm:prSet/>
      <dgm:spPr/>
      <dgm:t>
        <a:bodyPr/>
        <a:lstStyle/>
        <a:p>
          <a:endParaRPr lang="it-IT"/>
        </a:p>
      </dgm:t>
    </dgm:pt>
    <dgm:pt modelId="{828757A4-ED21-4E94-8062-45C1166DC2F8}" type="sibTrans" cxnId="{64A9CD77-231D-44E8-8BCA-C6EF3F8F49AC}">
      <dgm:prSet/>
      <dgm:spPr/>
      <dgm:t>
        <a:bodyPr/>
        <a:lstStyle/>
        <a:p>
          <a:endParaRPr lang="it-IT"/>
        </a:p>
      </dgm:t>
    </dgm:pt>
    <dgm:pt modelId="{808F0E2D-3F3F-496C-A92A-E47F2D2A49F7}">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Customer Support Representative </a:t>
          </a:r>
          <a:endParaRPr lang="it-IT" b="0" dirty="0"/>
        </a:p>
      </dgm:t>
    </dgm:pt>
    <dgm:pt modelId="{027DE678-7932-4362-AA87-B3030346CFBA}" type="parTrans" cxnId="{9747C5DB-476C-453F-ADA7-5869AB4173A9}">
      <dgm:prSet/>
      <dgm:spPr/>
      <dgm:t>
        <a:bodyPr/>
        <a:lstStyle/>
        <a:p>
          <a:endParaRPr lang="it-IT"/>
        </a:p>
      </dgm:t>
    </dgm:pt>
    <dgm:pt modelId="{77DC85D1-4F39-47C6-B48C-365C837FDBB2}" type="sibTrans" cxnId="{9747C5DB-476C-453F-ADA7-5869AB4173A9}">
      <dgm:prSet/>
      <dgm:spPr/>
      <dgm:t>
        <a:bodyPr/>
        <a:lstStyle/>
        <a:p>
          <a:endParaRPr lang="it-IT"/>
        </a:p>
      </dgm:t>
    </dgm:pt>
    <dgm:pt modelId="{B3E8B4CB-6060-4872-A293-E21955C23AF7}">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purchases</a:t>
          </a:r>
          <a:endParaRPr lang="it-IT" b="0" dirty="0"/>
        </a:p>
      </dgm:t>
    </dgm:pt>
    <dgm:pt modelId="{418A9160-2EE3-43C6-A7D4-25A1B32AF43E}" type="parTrans" cxnId="{3C887F3E-F1F2-443C-B6AE-F11233D1C8A6}">
      <dgm:prSet/>
      <dgm:spPr/>
      <dgm:t>
        <a:bodyPr/>
        <a:lstStyle/>
        <a:p>
          <a:endParaRPr lang="it-IT"/>
        </a:p>
      </dgm:t>
    </dgm:pt>
    <dgm:pt modelId="{3C85F961-081A-4BF5-BC98-5E1EBDA3096B}" type="sibTrans" cxnId="{3C887F3E-F1F2-443C-B6AE-F11233D1C8A6}">
      <dgm:prSet/>
      <dgm:spPr/>
      <dgm:t>
        <a:bodyPr/>
        <a:lstStyle/>
        <a:p>
          <a:endParaRPr lang="it-IT"/>
        </a:p>
      </dgm:t>
    </dgm:pt>
    <dgm:pt modelId="{B0444D05-6FFB-4A70-B606-5E91F39BA64E}">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advertising</a:t>
          </a:r>
          <a:endParaRPr lang="it-IT" b="0" dirty="0"/>
        </a:p>
      </dgm:t>
    </dgm:pt>
    <dgm:pt modelId="{DA25202F-0B06-4928-BD1C-940E64670121}" type="parTrans" cxnId="{C35BBE0B-9AE2-4923-8651-6BE508087E31}">
      <dgm:prSet/>
      <dgm:spPr/>
      <dgm:t>
        <a:bodyPr/>
        <a:lstStyle/>
        <a:p>
          <a:endParaRPr lang="it-IT"/>
        </a:p>
      </dgm:t>
    </dgm:pt>
    <dgm:pt modelId="{37441E29-5499-4D8C-9820-31154765A4A1}" type="sibTrans" cxnId="{C35BBE0B-9AE2-4923-8651-6BE508087E31}">
      <dgm:prSet/>
      <dgm:spPr/>
      <dgm:t>
        <a:bodyPr/>
        <a:lstStyle/>
        <a:p>
          <a:endParaRPr lang="it-IT"/>
        </a:p>
      </dgm:t>
    </dgm:pt>
    <dgm:pt modelId="{642DD8EC-55BB-4DAC-8717-2342766F2CE4}">
      <dgm:prSet>
        <dgm:style>
          <a:lnRef idx="2">
            <a:schemeClr val="accent1"/>
          </a:lnRef>
          <a:fillRef idx="1">
            <a:schemeClr val="lt1"/>
          </a:fillRef>
          <a:effectRef idx="0">
            <a:schemeClr val="accent1"/>
          </a:effectRef>
          <a:fontRef idx="minor">
            <a:schemeClr val="dk1"/>
          </a:fontRef>
        </dgm:style>
      </dgm:prSet>
      <dgm:spPr/>
      <dgm:t>
        <a:bodyPr/>
        <a:lstStyle/>
        <a:p>
          <a:r>
            <a:rPr lang="en-GB" b="0" dirty="0"/>
            <a:t>Freemium</a:t>
          </a:r>
          <a:endParaRPr lang="it-IT" b="0" dirty="0"/>
        </a:p>
      </dgm:t>
    </dgm:pt>
    <dgm:pt modelId="{994B6907-296B-4B4A-8CDF-0819FA007606}" type="parTrans" cxnId="{BA4E3AA4-4451-4A80-B748-643B1CB681EF}">
      <dgm:prSet/>
      <dgm:spPr/>
      <dgm:t>
        <a:bodyPr/>
        <a:lstStyle/>
        <a:p>
          <a:endParaRPr lang="it-IT"/>
        </a:p>
      </dgm:t>
    </dgm:pt>
    <dgm:pt modelId="{A3957A92-E94D-4299-B2C6-F98E0B836694}" type="sibTrans" cxnId="{BA4E3AA4-4451-4A80-B748-643B1CB681EF}">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C0388545-1B83-49AE-956B-074143EA93B9}" type="pres">
      <dgm:prSet presAssocID="{EB03BCF2-1B68-4D63-828D-1DDEAD67ED71}" presName="composite" presStyleCnt="0"/>
      <dgm:spPr/>
    </dgm:pt>
    <dgm:pt modelId="{E185ED74-9C0E-4CC3-866E-1D75860D0199}" type="pres">
      <dgm:prSet presAssocID="{EB03BCF2-1B68-4D63-828D-1DDEAD67ED71}" presName="bentUpArrow1" presStyleLbl="alignImgPlace1" presStyleIdx="0" presStyleCnt="2"/>
      <dgm:spPr/>
    </dgm:pt>
    <dgm:pt modelId="{06BE3D41-5E57-4EEC-97C7-4BD45D9E382F}" type="pres">
      <dgm:prSet presAssocID="{EB03BCF2-1B68-4D63-828D-1DDEAD67ED71}" presName="ParentText" presStyleLbl="node1" presStyleIdx="0" presStyleCnt="3">
        <dgm:presLayoutVars>
          <dgm:chMax val="1"/>
          <dgm:chPref val="1"/>
          <dgm:bulletEnabled val="1"/>
        </dgm:presLayoutVars>
      </dgm:prSet>
      <dgm:spPr/>
    </dgm:pt>
    <dgm:pt modelId="{00451774-6301-417B-AD84-44400506E5AF}" type="pres">
      <dgm:prSet presAssocID="{EB03BCF2-1B68-4D63-828D-1DDEAD67ED71}" presName="ChildText" presStyleLbl="revTx" presStyleIdx="0" presStyleCnt="3" custScaleX="156787" custScaleY="96738" custLinFactNeighborX="29297" custLinFactNeighborY="0">
        <dgm:presLayoutVars>
          <dgm:chMax val="0"/>
          <dgm:chPref val="0"/>
          <dgm:bulletEnabled val="1"/>
        </dgm:presLayoutVars>
      </dgm:prSet>
      <dgm:spPr/>
    </dgm:pt>
    <dgm:pt modelId="{AC75EDAD-01D5-4F2A-8936-F536C281DEC0}" type="pres">
      <dgm:prSet presAssocID="{72BE05A5-F467-4D2B-9B93-E6443BF32139}" presName="sibTrans" presStyleCnt="0"/>
      <dgm:spPr/>
    </dgm:pt>
    <dgm:pt modelId="{0549292C-EB77-443E-BE99-F8C096C10F95}" type="pres">
      <dgm:prSet presAssocID="{88F8217D-126B-4209-B740-6C28614D4E49}" presName="composite" presStyleCnt="0"/>
      <dgm:spPr/>
    </dgm:pt>
    <dgm:pt modelId="{04EE10F4-F694-432C-B16F-5306B44DC431}" type="pres">
      <dgm:prSet presAssocID="{88F8217D-126B-4209-B740-6C28614D4E49}" presName="bentUpArrow1" presStyleLbl="alignImgPlace1" presStyleIdx="1" presStyleCnt="2"/>
      <dgm:spPr/>
    </dgm:pt>
    <dgm:pt modelId="{8EC24800-1761-4A8E-AD8F-B7F4099F8E8C}" type="pres">
      <dgm:prSet presAssocID="{88F8217D-126B-4209-B740-6C28614D4E49}" presName="ParentText" presStyleLbl="node1" presStyleIdx="1" presStyleCnt="3" custLinFactNeighborX="-548" custLinFactNeighborY="858">
        <dgm:presLayoutVars>
          <dgm:chMax val="1"/>
          <dgm:chPref val="1"/>
          <dgm:bulletEnabled val="1"/>
        </dgm:presLayoutVars>
      </dgm:prSet>
      <dgm:spPr/>
    </dgm:pt>
    <dgm:pt modelId="{A53AE0C8-2B61-4628-88BF-0DE45936DEFA}" type="pres">
      <dgm:prSet presAssocID="{88F8217D-126B-4209-B740-6C28614D4E49}" presName="ChildText" presStyleLbl="revTx" presStyleIdx="1" presStyleCnt="3" custScaleX="178978" custLinFactNeighborX="38849" custLinFactNeighborY="1833">
        <dgm:presLayoutVars>
          <dgm:chMax val="0"/>
          <dgm:chPref val="0"/>
          <dgm:bulletEnabled val="1"/>
        </dgm:presLayoutVars>
      </dgm:prSet>
      <dgm:spPr/>
    </dgm:pt>
    <dgm:pt modelId="{53C2ED0C-4FC8-4F09-B6D8-5902381D0B96}" type="pres">
      <dgm:prSet presAssocID="{E606814C-3627-4E49-A25C-A7A74FAEC804}" presName="sibTrans" presStyleCnt="0"/>
      <dgm:spPr/>
    </dgm:pt>
    <dgm:pt modelId="{E7A6F77F-5452-4116-BC4A-CF959E6D653F}" type="pres">
      <dgm:prSet presAssocID="{963A88AE-E451-4C4B-8F96-BFE004C53D0C}" presName="composite" presStyleCnt="0"/>
      <dgm:spPr/>
    </dgm:pt>
    <dgm:pt modelId="{AF2F69DB-2283-44A4-B3A2-55490921AC2A}" type="pres">
      <dgm:prSet presAssocID="{963A88AE-E451-4C4B-8F96-BFE004C53D0C}" presName="ParentText" presStyleLbl="node1" presStyleIdx="2" presStyleCnt="3">
        <dgm:presLayoutVars>
          <dgm:chMax val="1"/>
          <dgm:chPref val="1"/>
          <dgm:bulletEnabled val="1"/>
        </dgm:presLayoutVars>
      </dgm:prSet>
      <dgm:spPr/>
    </dgm:pt>
    <dgm:pt modelId="{3C68C8CB-6A71-4369-BDBB-69568DAB1641}" type="pres">
      <dgm:prSet presAssocID="{963A88AE-E451-4C4B-8F96-BFE004C53D0C}" presName="FinalChildText" presStyleLbl="revTx" presStyleIdx="2" presStyleCnt="3">
        <dgm:presLayoutVars>
          <dgm:chMax val="0"/>
          <dgm:chPref val="0"/>
          <dgm:bulletEnabled val="1"/>
        </dgm:presLayoutVars>
      </dgm:prSet>
      <dgm:spPr/>
    </dgm:pt>
  </dgm:ptLst>
  <dgm:cxnLst>
    <dgm:cxn modelId="{40420206-F376-490B-9F42-A2860B3494F1}" srcId="{EB03BCF2-1B68-4D63-828D-1DDEAD67ED71}" destId="{7F7259D7-BE21-43A5-AD5E-6998508246A1}" srcOrd="0" destOrd="0" parTransId="{F3DFDE2B-B6CB-4521-BC72-C075E9D01262}" sibTransId="{D2E8D0D4-2FAF-4D97-A17A-666010D1E781}"/>
    <dgm:cxn modelId="{ECAE4E09-1134-4FD3-A31C-000D1E94971D}" type="presOf" srcId="{88F8217D-126B-4209-B740-6C28614D4E49}" destId="{8EC24800-1761-4A8E-AD8F-B7F4099F8E8C}" srcOrd="0" destOrd="0" presId="urn:microsoft.com/office/officeart/2005/8/layout/StepDownProcess"/>
    <dgm:cxn modelId="{C35BBE0B-9AE2-4923-8651-6BE508087E31}" srcId="{963A88AE-E451-4C4B-8F96-BFE004C53D0C}" destId="{B0444D05-6FFB-4A70-B606-5E91F39BA64E}" srcOrd="1" destOrd="0" parTransId="{DA25202F-0B06-4928-BD1C-940E64670121}" sibTransId="{37441E29-5499-4D8C-9820-31154765A4A1}"/>
    <dgm:cxn modelId="{E8E17A28-7716-460D-A033-1A95D3A78F9E}" srcId="{F943DAAF-4B3E-4121-BBB5-38EDE7A9D5D1}" destId="{88F8217D-126B-4209-B740-6C28614D4E49}" srcOrd="1" destOrd="0" parTransId="{56993750-E979-477E-AFB5-729D2606D707}" sibTransId="{E606814C-3627-4E49-A25C-A7A74FAEC804}"/>
    <dgm:cxn modelId="{6EC78C39-3F86-4B2E-AF23-D207B0C12568}" srcId="{F943DAAF-4B3E-4121-BBB5-38EDE7A9D5D1}" destId="{EB03BCF2-1B68-4D63-828D-1DDEAD67ED71}" srcOrd="0" destOrd="0" parTransId="{BB406DB8-7F93-470F-8556-6A4AA3B8E037}" sibTransId="{72BE05A5-F467-4D2B-9B93-E6443BF32139}"/>
    <dgm:cxn modelId="{3C887F3E-F1F2-443C-B6AE-F11233D1C8A6}" srcId="{963A88AE-E451-4C4B-8F96-BFE004C53D0C}" destId="{B3E8B4CB-6060-4872-A293-E21955C23AF7}" srcOrd="0" destOrd="0" parTransId="{418A9160-2EE3-43C6-A7D4-25A1B32AF43E}" sibTransId="{3C85F961-081A-4BF5-BC98-5E1EBDA3096B}"/>
    <dgm:cxn modelId="{3236565E-63DA-45B6-9073-4DA2BBF4D266}" srcId="{88F8217D-126B-4209-B740-6C28614D4E49}" destId="{3D6B6F25-AC21-49E5-B390-068ADAB94C0A}" srcOrd="0" destOrd="0" parTransId="{2B645057-D319-4086-A3C7-1DBE9439C6FF}" sibTransId="{ED249D9B-C5D2-4E9F-BE17-3A68529CD606}"/>
    <dgm:cxn modelId="{7A3A2974-AD66-40DB-8089-8CFA89DCCEE6}" type="presOf" srcId="{EB03BCF2-1B68-4D63-828D-1DDEAD67ED71}" destId="{06BE3D41-5E57-4EEC-97C7-4BD45D9E382F}" srcOrd="0" destOrd="0" presId="urn:microsoft.com/office/officeart/2005/8/layout/StepDownProcess"/>
    <dgm:cxn modelId="{822E5F57-7FF1-44D9-A00F-0E045D3A7B1D}" srcId="{F943DAAF-4B3E-4121-BBB5-38EDE7A9D5D1}" destId="{963A88AE-E451-4C4B-8F96-BFE004C53D0C}" srcOrd="2" destOrd="0" parTransId="{20EC9B9C-7A82-401D-9237-5C4951B88C54}" sibTransId="{382B790E-96DB-4913-B805-BD8C5269B7DB}"/>
    <dgm:cxn modelId="{64A9CD77-231D-44E8-8BCA-C6EF3F8F49AC}" srcId="{88F8217D-126B-4209-B740-6C28614D4E49}" destId="{978D0A04-19D3-498F-BFEF-9436CAFCCF4B}" srcOrd="1" destOrd="0" parTransId="{685B7FC2-3E0C-4351-8D3E-8A84CCFE0449}" sibTransId="{828757A4-ED21-4E94-8062-45C1166DC2F8}"/>
    <dgm:cxn modelId="{6381FE7B-231D-4214-9B9F-516BDD1B43AF}" type="presOf" srcId="{978D0A04-19D3-498F-BFEF-9436CAFCCF4B}" destId="{A53AE0C8-2B61-4628-88BF-0DE45936DEFA}" srcOrd="0" destOrd="1" presId="urn:microsoft.com/office/officeart/2005/8/layout/StepDownProcess"/>
    <dgm:cxn modelId="{78F3CE7D-E498-43B2-B44B-F870DA1D94A0}" type="presOf" srcId="{ACFBA2EA-34B7-461F-A9E6-076540BF33C1}" destId="{00451774-6301-417B-AD84-44400506E5AF}" srcOrd="0" destOrd="1" presId="urn:microsoft.com/office/officeart/2005/8/layout/StepDownProcess"/>
    <dgm:cxn modelId="{2BBC6A92-6882-4575-B65B-2EEC366295D1}" srcId="{EB03BCF2-1B68-4D63-828D-1DDEAD67ED71}" destId="{ACFBA2EA-34B7-461F-A9E6-076540BF33C1}" srcOrd="1" destOrd="0" parTransId="{55C32F1E-7928-41A1-9B8E-EC921B344BA3}" sibTransId="{3CEC7F9D-33F3-4A57-95F7-F2B233F09ABF}"/>
    <dgm:cxn modelId="{A9D36B9C-1A34-4E9A-8F48-E922222472BB}" type="presOf" srcId="{642DD8EC-55BB-4DAC-8717-2342766F2CE4}" destId="{3C68C8CB-6A71-4369-BDBB-69568DAB1641}" srcOrd="0" destOrd="2" presId="urn:microsoft.com/office/officeart/2005/8/layout/StepDownProcess"/>
    <dgm:cxn modelId="{BA4E3AA4-4451-4A80-B748-643B1CB681EF}" srcId="{963A88AE-E451-4C4B-8F96-BFE004C53D0C}" destId="{642DD8EC-55BB-4DAC-8717-2342766F2CE4}" srcOrd="2" destOrd="0" parTransId="{994B6907-296B-4B4A-8CDF-0819FA007606}" sibTransId="{A3957A92-E94D-4299-B2C6-F98E0B836694}"/>
    <dgm:cxn modelId="{94C03FA4-D86E-4C64-A05F-F79BD8B298CE}" type="presOf" srcId="{B3E8B4CB-6060-4872-A293-E21955C23AF7}" destId="{3C68C8CB-6A71-4369-BDBB-69568DAB1641}" srcOrd="0" destOrd="0" presId="urn:microsoft.com/office/officeart/2005/8/layout/StepDownProcess"/>
    <dgm:cxn modelId="{5B6A8CBE-394C-4BCC-976B-55175239141C}" type="presOf" srcId="{808F0E2D-3F3F-496C-A92A-E47F2D2A49F7}" destId="{A53AE0C8-2B61-4628-88BF-0DE45936DEFA}" srcOrd="0" destOrd="2" presId="urn:microsoft.com/office/officeart/2005/8/layout/StepDownProcess"/>
    <dgm:cxn modelId="{38D72EC4-9A68-476F-B5E1-9E31D6F18A57}" type="presOf" srcId="{14D25CA9-F8FC-431C-B3E8-C5C712058759}" destId="{00451774-6301-417B-AD84-44400506E5AF}" srcOrd="0" destOrd="2"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B3D8CFC8-0C3F-4EE7-B8AB-1946998C0727}" type="presOf" srcId="{963A88AE-E451-4C4B-8F96-BFE004C53D0C}" destId="{AF2F69DB-2283-44A4-B3A2-55490921AC2A}" srcOrd="0" destOrd="0" presId="urn:microsoft.com/office/officeart/2005/8/layout/StepDownProcess"/>
    <dgm:cxn modelId="{FE35EED0-46C1-464B-AC82-864EC0C60583}" type="presOf" srcId="{7F7259D7-BE21-43A5-AD5E-6998508246A1}" destId="{00451774-6301-417B-AD84-44400506E5AF}" srcOrd="0" destOrd="0" presId="urn:microsoft.com/office/officeart/2005/8/layout/StepDownProcess"/>
    <dgm:cxn modelId="{9747C5DB-476C-453F-ADA7-5869AB4173A9}" srcId="{88F8217D-126B-4209-B740-6C28614D4E49}" destId="{808F0E2D-3F3F-496C-A92A-E47F2D2A49F7}" srcOrd="2" destOrd="0" parTransId="{027DE678-7932-4362-AA87-B3030346CFBA}" sibTransId="{77DC85D1-4F39-47C6-B48C-365C837FDBB2}"/>
    <dgm:cxn modelId="{6AE9B4E2-2209-44E9-A1EB-B9068B22ADB1}" type="presOf" srcId="{B0444D05-6FFB-4A70-B606-5E91F39BA64E}" destId="{3C68C8CB-6A71-4369-BDBB-69568DAB1641}" srcOrd="0" destOrd="1" presId="urn:microsoft.com/office/officeart/2005/8/layout/StepDownProcess"/>
    <dgm:cxn modelId="{3C5271EE-248E-4009-A671-3BBFA21B9949}" type="presOf" srcId="{3D6B6F25-AC21-49E5-B390-068ADAB94C0A}" destId="{A53AE0C8-2B61-4628-88BF-0DE45936DEFA}" srcOrd="0" destOrd="0" presId="urn:microsoft.com/office/officeart/2005/8/layout/StepDownProcess"/>
    <dgm:cxn modelId="{9217D9F7-05B5-4A17-9898-9B4349FC3035}" srcId="{EB03BCF2-1B68-4D63-828D-1DDEAD67ED71}" destId="{14D25CA9-F8FC-431C-B3E8-C5C712058759}" srcOrd="2" destOrd="0" parTransId="{E390F396-7F81-48C5-943C-6D1EF2E02F38}" sibTransId="{D9A8F2CB-0202-4F94-B015-73B4CAECBB4A}"/>
    <dgm:cxn modelId="{A27CDAC3-F446-43CC-B5D4-D4C0E47A204A}" type="presParOf" srcId="{E04E9FEA-80EC-4D91-B0B3-71AE533D60B3}" destId="{C0388545-1B83-49AE-956B-074143EA93B9}" srcOrd="0" destOrd="0" presId="urn:microsoft.com/office/officeart/2005/8/layout/StepDownProcess"/>
    <dgm:cxn modelId="{8A61832B-B4B3-428F-A094-EEE8AC09C921}" type="presParOf" srcId="{C0388545-1B83-49AE-956B-074143EA93B9}" destId="{E185ED74-9C0E-4CC3-866E-1D75860D0199}" srcOrd="0" destOrd="0" presId="urn:microsoft.com/office/officeart/2005/8/layout/StepDownProcess"/>
    <dgm:cxn modelId="{5EFE44F4-E4AF-4EB9-AE96-DD97FF9DC8F6}" type="presParOf" srcId="{C0388545-1B83-49AE-956B-074143EA93B9}" destId="{06BE3D41-5E57-4EEC-97C7-4BD45D9E382F}" srcOrd="1" destOrd="0" presId="urn:microsoft.com/office/officeart/2005/8/layout/StepDownProcess"/>
    <dgm:cxn modelId="{61E11033-BA65-44BE-ABCE-A975AEFEB62D}" type="presParOf" srcId="{C0388545-1B83-49AE-956B-074143EA93B9}" destId="{00451774-6301-417B-AD84-44400506E5AF}" srcOrd="2" destOrd="0" presId="urn:microsoft.com/office/officeart/2005/8/layout/StepDownProcess"/>
    <dgm:cxn modelId="{A1ED084C-500F-48F0-ADBE-84009AD8D2B4}" type="presParOf" srcId="{E04E9FEA-80EC-4D91-B0B3-71AE533D60B3}" destId="{AC75EDAD-01D5-4F2A-8936-F536C281DEC0}" srcOrd="1" destOrd="0" presId="urn:microsoft.com/office/officeart/2005/8/layout/StepDownProcess"/>
    <dgm:cxn modelId="{2D198902-1A2F-43CF-9808-E5C4F4F1F972}" type="presParOf" srcId="{E04E9FEA-80EC-4D91-B0B3-71AE533D60B3}" destId="{0549292C-EB77-443E-BE99-F8C096C10F95}" srcOrd="2" destOrd="0" presId="urn:microsoft.com/office/officeart/2005/8/layout/StepDownProcess"/>
    <dgm:cxn modelId="{23E10C82-D86A-4533-A273-273D6FA7C804}" type="presParOf" srcId="{0549292C-EB77-443E-BE99-F8C096C10F95}" destId="{04EE10F4-F694-432C-B16F-5306B44DC431}" srcOrd="0" destOrd="0" presId="urn:microsoft.com/office/officeart/2005/8/layout/StepDownProcess"/>
    <dgm:cxn modelId="{6DA73634-7588-44D2-8AD3-60795244DECA}" type="presParOf" srcId="{0549292C-EB77-443E-BE99-F8C096C10F95}" destId="{8EC24800-1761-4A8E-AD8F-B7F4099F8E8C}" srcOrd="1" destOrd="0" presId="urn:microsoft.com/office/officeart/2005/8/layout/StepDownProcess"/>
    <dgm:cxn modelId="{4C50B1E4-2E6D-4B76-A453-53C0739DE2BE}" type="presParOf" srcId="{0549292C-EB77-443E-BE99-F8C096C10F95}" destId="{A53AE0C8-2B61-4628-88BF-0DE45936DEFA}" srcOrd="2" destOrd="0" presId="urn:microsoft.com/office/officeart/2005/8/layout/StepDownProcess"/>
    <dgm:cxn modelId="{2947B296-743E-4029-8284-03D0E2AA2A43}" type="presParOf" srcId="{E04E9FEA-80EC-4D91-B0B3-71AE533D60B3}" destId="{53C2ED0C-4FC8-4F09-B6D8-5902381D0B96}" srcOrd="3" destOrd="0" presId="urn:microsoft.com/office/officeart/2005/8/layout/StepDownProcess"/>
    <dgm:cxn modelId="{D9743B6B-DCED-4886-BFDB-242C3E23CB3B}" type="presParOf" srcId="{E04E9FEA-80EC-4D91-B0B3-71AE533D60B3}" destId="{E7A6F77F-5452-4116-BC4A-CF959E6D653F}" srcOrd="4" destOrd="0" presId="urn:microsoft.com/office/officeart/2005/8/layout/StepDownProcess"/>
    <dgm:cxn modelId="{215521C3-B0F5-403E-A6E4-63862D66459F}" type="presParOf" srcId="{E7A6F77F-5452-4116-BC4A-CF959E6D653F}" destId="{AF2F69DB-2283-44A4-B3A2-55490921AC2A}" srcOrd="0" destOrd="0" presId="urn:microsoft.com/office/officeart/2005/8/layout/StepDownProcess"/>
    <dgm:cxn modelId="{73D782A7-E115-40CC-8B7B-A948F20C04EF}" type="presParOf" srcId="{E7A6F77F-5452-4116-BC4A-CF959E6D653F}" destId="{3C68C8CB-6A71-4369-BDBB-69568DAB1641}"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3. Design </a:t>
          </a:r>
          <a:r>
            <a:rPr lang="it-IT" b="1" dirty="0" err="1"/>
            <a:t>analysis</a:t>
          </a:r>
          <a:endParaRPr lang="it-IT" b="1"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a:ln w="76200">
          <a:solidFill>
            <a:schemeClr val="accent1"/>
          </a:solidFill>
        </a:ln>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Interfaces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2. </a:t>
          </a:r>
          <a:r>
            <a:rPr lang="it-IT" b="1" dirty="0" err="1"/>
            <a:t>Requirement</a:t>
          </a:r>
          <a:r>
            <a:rPr lang="it-IT" b="1" dirty="0"/>
            <a:t> </a:t>
          </a:r>
          <a:r>
            <a:rPr lang="it-IT" b="1" dirty="0" err="1"/>
            <a:t>analysis</a:t>
          </a:r>
          <a:endParaRPr lang="it-IT" b="1"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b="1"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Django</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Product </a:t>
          </a:r>
          <a:r>
            <a:rPr lang="it-IT" dirty="0" err="1"/>
            <a:t>functions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Elicitation</a:t>
          </a:r>
          <a:r>
            <a:rPr lang="it-IT" dirty="0"/>
            <a:t> of </a:t>
          </a:r>
          <a:r>
            <a:rPr lang="it-IT" dirty="0" err="1"/>
            <a:t>requirements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A598C247-64D2-4B87-8A9C-6EE61F68A96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Specific</a:t>
          </a:r>
          <a:r>
            <a:rPr lang="it-IT" dirty="0"/>
            <a:t> </a:t>
          </a:r>
          <a:r>
            <a:rPr lang="it-IT" dirty="0" err="1"/>
            <a:t>requirements</a:t>
          </a:r>
          <a:endParaRPr lang="it-IT" dirty="0"/>
        </a:p>
      </dgm:t>
    </dgm:pt>
    <dgm:pt modelId="{D3049913-5A3F-478A-AA37-82E51E145D9E}" type="parTrans" cxnId="{6AC93DB3-E7F5-42D3-9136-1A7D740B245C}">
      <dgm:prSet/>
      <dgm:spPr/>
      <dgm:t>
        <a:bodyPr/>
        <a:lstStyle/>
        <a:p>
          <a:endParaRPr lang="it-IT"/>
        </a:p>
      </dgm:t>
    </dgm:pt>
    <dgm:pt modelId="{77244902-3C28-411A-B87D-CD7CD6839ADD}" type="sibTrans" cxnId="{6AC93DB3-E7F5-42D3-9136-1A7D740B245C}">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3"/>
      <dgm:spPr/>
    </dgm:pt>
    <dgm:pt modelId="{35F97276-BACC-4C55-A0D0-49FD57524304}" type="pres">
      <dgm:prSet presAssocID="{4A5AFFFC-5F56-491F-86E3-A0B47C5FE774}" presName="ParentText" presStyleLbl="node1" presStyleIdx="0" presStyleCnt="4">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3">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3"/>
      <dgm:spPr/>
    </dgm:pt>
    <dgm:pt modelId="{2662D279-6369-4902-925B-38C3890C100F}" type="pres">
      <dgm:prSet presAssocID="{D35BEC31-9D20-4933-9AE8-4F4ED66CA228}" presName="ParentText" presStyleLbl="node1" presStyleIdx="1" presStyleCnt="4">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3">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CCB4B6D7-A4DA-4DA3-AEC1-BAE52E54E56F}" type="pres">
      <dgm:prSet presAssocID="{B22C95EE-44C9-488A-9961-426B22CA5EEF}" presName="bentUpArrow1" presStyleLbl="alignImgPlace1" presStyleIdx="2" presStyleCnt="3"/>
      <dgm:spPr/>
    </dgm:pt>
    <dgm:pt modelId="{734A4806-49A6-4363-B800-59AB271D9693}" type="pres">
      <dgm:prSet presAssocID="{B22C95EE-44C9-488A-9961-426B22CA5EEF}" presName="ParentText" presStyleLbl="node1" presStyleIdx="2" presStyleCnt="4">
        <dgm:presLayoutVars>
          <dgm:chMax val="1"/>
          <dgm:chPref val="1"/>
          <dgm:bulletEnabled val="1"/>
        </dgm:presLayoutVars>
      </dgm:prSet>
      <dgm:spPr/>
    </dgm:pt>
    <dgm:pt modelId="{F5FA2ADC-8181-48C9-9F99-904721B2F78E}" type="pres">
      <dgm:prSet presAssocID="{B22C95EE-44C9-488A-9961-426B22CA5EEF}" presName="ChildText" presStyleLbl="revTx" presStyleIdx="2" presStyleCnt="3">
        <dgm:presLayoutVars>
          <dgm:chMax val="0"/>
          <dgm:chPref val="0"/>
          <dgm:bulletEnabled val="1"/>
        </dgm:presLayoutVars>
      </dgm:prSet>
      <dgm:spPr/>
    </dgm:pt>
    <dgm:pt modelId="{71A0A0BF-A207-479B-9676-834DBC527634}" type="pres">
      <dgm:prSet presAssocID="{6CA84832-C9DE-4F81-B0CD-3583BBF74FA2}" presName="sibTrans" presStyleCnt="0"/>
      <dgm:spPr/>
    </dgm:pt>
    <dgm:pt modelId="{0A1AB26D-2252-49D5-B620-1FBBBABD383D}" type="pres">
      <dgm:prSet presAssocID="{A598C247-64D2-4B87-8A9C-6EE61F68A964}" presName="composite" presStyleCnt="0"/>
      <dgm:spPr/>
    </dgm:pt>
    <dgm:pt modelId="{410A44DF-71CA-493A-92A2-543EA3579062}" type="pres">
      <dgm:prSet presAssocID="{A598C247-64D2-4B87-8A9C-6EE61F68A964}" presName="ParentText" presStyleLbl="node1" presStyleIdx="3" presStyleCnt="4">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6AC93DB3-E7F5-42D3-9136-1A7D740B245C}" srcId="{339626CC-3FF9-4930-805A-F073B71BE385}" destId="{A598C247-64D2-4B87-8A9C-6EE61F68A964}" srcOrd="3" destOrd="0" parTransId="{D3049913-5A3F-478A-AA37-82E51E145D9E}" sibTransId="{77244902-3C28-411A-B87D-CD7CD6839ADD}"/>
    <dgm:cxn modelId="{E8C6A6BB-1E2D-4C23-A6DE-BAB5FE0C2F40}" type="presOf" srcId="{A598C247-64D2-4B87-8A9C-6EE61F68A964}" destId="{410A44DF-71CA-493A-92A2-543EA3579062}"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C30200D4-18E1-4C39-8799-5959ECD3E5C1}" type="presParOf" srcId="{0E2952D2-FB10-43EF-884C-1F06A7E0EA2B}" destId="{CCB4B6D7-A4DA-4DA3-AEC1-BAE52E54E56F}" srcOrd="0" destOrd="0" presId="urn:microsoft.com/office/officeart/2005/8/layout/StepDownProcess"/>
    <dgm:cxn modelId="{73A487CC-3E70-42F2-8654-B28790557A1F}" type="presParOf" srcId="{0E2952D2-FB10-43EF-884C-1F06A7E0EA2B}" destId="{734A4806-49A6-4363-B800-59AB271D9693}" srcOrd="1" destOrd="0" presId="urn:microsoft.com/office/officeart/2005/8/layout/StepDownProcess"/>
    <dgm:cxn modelId="{42DE7616-8800-4986-A392-F75D1DE650F6}" type="presParOf" srcId="{0E2952D2-FB10-43EF-884C-1F06A7E0EA2B}" destId="{F5FA2ADC-8181-48C9-9F99-904721B2F78E}" srcOrd="2" destOrd="0" presId="urn:microsoft.com/office/officeart/2005/8/layout/StepDownProcess"/>
    <dgm:cxn modelId="{43D16639-D037-40D2-9B9E-E9CF6098E6A2}" type="presParOf" srcId="{82235298-8AA9-44B2-B462-8EEC31BABF37}" destId="{71A0A0BF-A207-479B-9676-834DBC527634}" srcOrd="5" destOrd="0" presId="urn:microsoft.com/office/officeart/2005/8/layout/StepDownProcess"/>
    <dgm:cxn modelId="{3648B73E-2183-472D-B094-9CC161C3F281}" type="presParOf" srcId="{82235298-8AA9-44B2-B462-8EEC31BABF37}" destId="{0A1AB26D-2252-49D5-B620-1FBBBABD383D}" srcOrd="6" destOrd="0" presId="urn:microsoft.com/office/officeart/2005/8/layout/StepDownProcess"/>
    <dgm:cxn modelId="{42A393B5-1E87-4C3F-B76F-BF3ACB9DA03C}" type="presParOf" srcId="{0A1AB26D-2252-49D5-B620-1FBBBABD383D}" destId="{410A44DF-71CA-493A-92A2-543EA3579062}"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White box testing</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Black Box testing</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1"/>
      <dgm:spPr/>
    </dgm:pt>
    <dgm:pt modelId="{35F97276-BACC-4C55-A0D0-49FD57524304}" type="pres">
      <dgm:prSet presAssocID="{4A5AFFFC-5F56-491F-86E3-A0B47C5FE774}" presName="ParentText" presStyleLbl="node1" presStyleIdx="0" presStyleCnt="2">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1">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2662D279-6369-4902-925B-38C3890C100F}" type="pres">
      <dgm:prSet presAssocID="{D35BEC31-9D20-4933-9AE8-4F4ED66CA228}" presName="ParentText" presStyleLbl="node1" presStyleIdx="1" presStyleCnt="2">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2F35CC37-3A1C-46BB-90B5-C3CFF1E9A1FE}" type="presParOf" srcId="{401B50C0-AA8D-48F6-95A8-E9116FA3EE15}" destId="{2662D279-6369-4902-925B-38C3890C100F}"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allow to register a new user if all the inputs are correct.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01/02/1999, Email: </a:t>
          </a:r>
          <a:r>
            <a:rPr lang="en-GB" dirty="0">
              <a:hlinkClick xmlns:r="http://schemas.openxmlformats.org/officeDocument/2006/relationships" r:id="rId1"/>
            </a:rPr>
            <a:t>niccoloenrico.veronese@mail.polimi.it</a:t>
          </a:r>
          <a:r>
            <a:rPr lang="en-GB" dirty="0"/>
            <a:t> (not already used)</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 </a:t>
          </a:r>
          <a:r>
            <a:rPr lang="en-GB" dirty="0"/>
            <a:t>Registration successfully completed and a new account is created.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Birthday after the current date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not allow to insert an invalid birthday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10/7/2050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The birthday cannot be in the future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Wrong email</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prove that the system will not allow to put an incorrect mail in the registration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Email field: niccolo.veronese.it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Impossible to create the account without a correct email field.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39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Account with the same email address of another user</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l"/>
          <a:r>
            <a:rPr lang="en-GB" i="1" dirty="0"/>
            <a:t>Goal: </a:t>
          </a:r>
          <a:r>
            <a:rPr lang="en-GB" dirty="0"/>
            <a:t>To guarantee that two user do not have the same email address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l"/>
          <a:r>
            <a:rPr lang="en-GB" i="1" dirty="0"/>
            <a:t>Input: </a:t>
          </a:r>
          <a:r>
            <a:rPr lang="en-GB" dirty="0"/>
            <a:t>Email address: </a:t>
          </a:r>
          <a:r>
            <a:rPr lang="en-US" dirty="0">
              <a:hlinkClick xmlns:r="http://schemas.openxmlformats.org/officeDocument/2006/relationships" r:id="rId1"/>
            </a:rPr>
            <a:t>gianluca99.giacomelli@gmail.com</a:t>
          </a:r>
          <a:r>
            <a:rPr lang="en-GB" dirty="0"/>
            <a:t> (already existing)</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l"/>
          <a:r>
            <a:rPr lang="en-GB" i="1" dirty="0"/>
            <a:t>Expected output: </a:t>
          </a:r>
          <a:r>
            <a:rPr lang="en-GB" dirty="0"/>
            <a:t>Validation error: "the given email is already registered"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l"/>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469BA90-7048-493D-ADAA-792BB853821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2DF57D7A-9E02-474E-B033-4D7CDFBCC60F}">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Customer</a:t>
          </a:r>
        </a:p>
      </dgm:t>
    </dgm:pt>
    <dgm:pt modelId="{C2B68D6B-95BB-4414-8953-11B9A18AAF09}" type="parTrans" cxnId="{187D9A07-9595-4EA2-BB6C-61DF53955F21}">
      <dgm:prSet/>
      <dgm:spPr/>
      <dgm:t>
        <a:bodyPr/>
        <a:lstStyle/>
        <a:p>
          <a:endParaRPr lang="it-IT"/>
        </a:p>
      </dgm:t>
    </dgm:pt>
    <dgm:pt modelId="{1BF82E49-F795-433A-81C8-3C8D4CC4073A}" type="sibTrans" cxnId="{187D9A07-9595-4EA2-BB6C-61DF53955F21}">
      <dgm:prSet/>
      <dgm:spPr/>
      <dgm:t>
        <a:bodyPr/>
        <a:lstStyle/>
        <a:p>
          <a:endParaRPr lang="it-IT"/>
        </a:p>
      </dgm:t>
    </dgm:pt>
    <dgm:pt modelId="{2684CB66-1963-4B78-B181-FDCEA97EDDC0}">
      <dgm:prSet phldrT="[Testo]"/>
      <dgm:spPr/>
      <dgm:t>
        <a:bodyPr/>
        <a:lstStyle/>
        <a:p>
          <a:pPr algn="just"/>
          <a:r>
            <a:rPr lang="en-GB" dirty="0"/>
            <a:t>View the current queue status for the shop </a:t>
          </a:r>
          <a:endParaRPr lang="it-IT" dirty="0"/>
        </a:p>
      </dgm:t>
    </dgm:pt>
    <dgm:pt modelId="{17D1F592-1B41-4BAF-94EA-577895818342}" type="parTrans" cxnId="{B6F15C31-B2EB-47BE-9814-9316DD969531}">
      <dgm:prSet/>
      <dgm:spPr/>
      <dgm:t>
        <a:bodyPr/>
        <a:lstStyle/>
        <a:p>
          <a:endParaRPr lang="it-IT"/>
        </a:p>
      </dgm:t>
    </dgm:pt>
    <dgm:pt modelId="{141BA2BC-FAB4-4178-8697-D5C5C8F24EF3}" type="sibTrans" cxnId="{B6F15C31-B2EB-47BE-9814-9316DD969531}">
      <dgm:prSet/>
      <dgm:spPr/>
      <dgm:t>
        <a:bodyPr/>
        <a:lstStyle/>
        <a:p>
          <a:endParaRPr lang="it-IT"/>
        </a:p>
      </dgm:t>
    </dgm:pt>
    <dgm:pt modelId="{92559C64-E5C2-47E5-9A31-8D3948FAE2A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Shop </a:t>
          </a:r>
          <a:r>
            <a:rPr lang="it-IT" b="1" dirty="0" err="1"/>
            <a:t>Owner</a:t>
          </a:r>
          <a:endParaRPr lang="it-IT" b="1" dirty="0"/>
        </a:p>
      </dgm:t>
    </dgm:pt>
    <dgm:pt modelId="{A1DD5735-F20D-471E-9048-B86F17BA0465}" type="parTrans" cxnId="{3067F94B-B57B-4915-944E-CC6E72466786}">
      <dgm:prSet/>
      <dgm:spPr/>
      <dgm:t>
        <a:bodyPr/>
        <a:lstStyle/>
        <a:p>
          <a:endParaRPr lang="it-IT"/>
        </a:p>
      </dgm:t>
    </dgm:pt>
    <dgm:pt modelId="{D0115E54-0560-48E6-A0F0-95C619C21EE0}" type="sibTrans" cxnId="{3067F94B-B57B-4915-944E-CC6E72466786}">
      <dgm:prSet/>
      <dgm:spPr/>
      <dgm:t>
        <a:bodyPr/>
        <a:lstStyle/>
        <a:p>
          <a:endParaRPr lang="it-IT"/>
        </a:p>
      </dgm:t>
    </dgm:pt>
    <dgm:pt modelId="{3CF45F7D-9B68-4DB4-BE39-1A231ECC73D6}">
      <dgm:prSet phldrT="[Testo]"/>
      <dgm:spPr/>
      <dgm:t>
        <a:bodyPr/>
        <a:lstStyle/>
        <a:p>
          <a:pPr algn="just"/>
          <a:r>
            <a:rPr lang="en-GB" dirty="0"/>
            <a:t>Better forecast and plan their inventory and staffing needs based on the expected footfall of customers</a:t>
          </a:r>
          <a:endParaRPr lang="it-IT" dirty="0"/>
        </a:p>
      </dgm:t>
    </dgm:pt>
    <dgm:pt modelId="{72051611-43C1-4C23-8758-98B0716AB406}" type="parTrans" cxnId="{F5F6C8D7-3DFC-429F-A25C-45E6859A32C9}">
      <dgm:prSet/>
      <dgm:spPr/>
      <dgm:t>
        <a:bodyPr/>
        <a:lstStyle/>
        <a:p>
          <a:endParaRPr lang="it-IT"/>
        </a:p>
      </dgm:t>
    </dgm:pt>
    <dgm:pt modelId="{F71D0AEE-9EB0-40AA-9AF1-34A9A99AD12F}" type="sibTrans" cxnId="{F5F6C8D7-3DFC-429F-A25C-45E6859A32C9}">
      <dgm:prSet/>
      <dgm:spPr/>
      <dgm:t>
        <a:bodyPr/>
        <a:lstStyle/>
        <a:p>
          <a:endParaRPr lang="it-IT"/>
        </a:p>
      </dgm:t>
    </dgm:pt>
    <dgm:pt modelId="{71A83162-8BD3-4FA0-90EF-1971BD2EF79D}">
      <dgm:prSet phldrT="[Testo]"/>
      <dgm:spPr/>
      <dgm:t>
        <a:bodyPr/>
        <a:lstStyle/>
        <a:p>
          <a:pPr algn="just"/>
          <a:r>
            <a:rPr lang="en-GB" dirty="0"/>
            <a:t>Book time slots</a:t>
          </a:r>
          <a:endParaRPr lang="it-IT" dirty="0"/>
        </a:p>
      </dgm:t>
    </dgm:pt>
    <dgm:pt modelId="{61919678-137D-4255-894B-0D4F8D8B86D7}" type="parTrans" cxnId="{09090C71-0A5C-4CED-B7D7-E7C20CB94BAC}">
      <dgm:prSet/>
      <dgm:spPr/>
      <dgm:t>
        <a:bodyPr/>
        <a:lstStyle/>
        <a:p>
          <a:endParaRPr lang="it-IT"/>
        </a:p>
      </dgm:t>
    </dgm:pt>
    <dgm:pt modelId="{66E4A7B6-CD9D-46C4-9B84-68E62D6A677A}" type="sibTrans" cxnId="{09090C71-0A5C-4CED-B7D7-E7C20CB94BAC}">
      <dgm:prSet/>
      <dgm:spPr/>
      <dgm:t>
        <a:bodyPr/>
        <a:lstStyle/>
        <a:p>
          <a:endParaRPr lang="it-IT"/>
        </a:p>
      </dgm:t>
    </dgm:pt>
    <dgm:pt modelId="{4BA4B552-ABAB-4111-BDBA-D3E9A412ABED}">
      <dgm:prSet phldrT="[Testo]"/>
      <dgm:spPr/>
      <dgm:t>
        <a:bodyPr/>
        <a:lstStyle/>
        <a:p>
          <a:pPr algn="just"/>
          <a:r>
            <a:rPr lang="en-GB" dirty="0"/>
            <a:t>Get discounts or other benefits by using the </a:t>
          </a:r>
          <a:r>
            <a:rPr lang="en-GB" dirty="0" err="1"/>
            <a:t>Iqueue</a:t>
          </a:r>
          <a:r>
            <a:rPr lang="en-GB" dirty="0"/>
            <a:t> app </a:t>
          </a:r>
          <a:endParaRPr lang="it-IT" dirty="0"/>
        </a:p>
      </dgm:t>
    </dgm:pt>
    <dgm:pt modelId="{01D61A5E-96A1-4637-AA4A-248ADE1C1BAC}" type="parTrans" cxnId="{6A6D4FD2-5976-4FAB-BFF3-D307657B9647}">
      <dgm:prSet/>
      <dgm:spPr/>
      <dgm:t>
        <a:bodyPr/>
        <a:lstStyle/>
        <a:p>
          <a:endParaRPr lang="it-IT"/>
        </a:p>
      </dgm:t>
    </dgm:pt>
    <dgm:pt modelId="{6D6D1713-4C50-4E5B-A5CD-38C35815B74D}" type="sibTrans" cxnId="{6A6D4FD2-5976-4FAB-BFF3-D307657B9647}">
      <dgm:prSet/>
      <dgm:spPr/>
      <dgm:t>
        <a:bodyPr/>
        <a:lstStyle/>
        <a:p>
          <a:endParaRPr lang="it-IT"/>
        </a:p>
      </dgm:t>
    </dgm:pt>
    <dgm:pt modelId="{ED6DC2AC-60CB-400E-A54B-8E6305C665C0}">
      <dgm:prSet phldrT="[Testo]"/>
      <dgm:spPr/>
      <dgm:t>
        <a:bodyPr/>
        <a:lstStyle/>
        <a:p>
          <a:pPr algn="just"/>
          <a:r>
            <a:rPr lang="en-GB" dirty="0"/>
            <a:t>Provide feedback and ratings for the shops</a:t>
          </a:r>
          <a:endParaRPr lang="it-IT" dirty="0"/>
        </a:p>
      </dgm:t>
    </dgm:pt>
    <dgm:pt modelId="{1DB055A8-5728-41F5-AB46-33372EB89AB7}" type="parTrans" cxnId="{1F0A17CD-4D60-449C-B19C-51092E55AFAE}">
      <dgm:prSet/>
      <dgm:spPr/>
      <dgm:t>
        <a:bodyPr/>
        <a:lstStyle/>
        <a:p>
          <a:endParaRPr lang="it-IT"/>
        </a:p>
      </dgm:t>
    </dgm:pt>
    <dgm:pt modelId="{BDC31E5F-7FA4-4657-A920-5A41A0973DE4}" type="sibTrans" cxnId="{1F0A17CD-4D60-449C-B19C-51092E55AFAE}">
      <dgm:prSet/>
      <dgm:spPr/>
      <dgm:t>
        <a:bodyPr/>
        <a:lstStyle/>
        <a:p>
          <a:endParaRPr lang="it-IT"/>
        </a:p>
      </dgm:t>
    </dgm:pt>
    <dgm:pt modelId="{3427C226-28E5-445B-8CAC-5F927CC865DE}">
      <dgm:prSet phldrT="[Testo]"/>
      <dgm:spPr/>
      <dgm:t>
        <a:bodyPr/>
        <a:lstStyle/>
        <a:p>
          <a:pPr algn="just"/>
          <a:r>
            <a:rPr lang="en-GB" dirty="0"/>
            <a:t>Search and discover new shops based on their preferences and location</a:t>
          </a:r>
          <a:endParaRPr lang="it-IT" dirty="0"/>
        </a:p>
      </dgm:t>
    </dgm:pt>
    <dgm:pt modelId="{9067F56A-F507-4B69-9456-CD352998FFB2}" type="parTrans" cxnId="{9B37C689-BB5D-4E1B-8ABD-8DE0B1C6D155}">
      <dgm:prSet/>
      <dgm:spPr/>
      <dgm:t>
        <a:bodyPr/>
        <a:lstStyle/>
        <a:p>
          <a:endParaRPr lang="it-IT"/>
        </a:p>
      </dgm:t>
    </dgm:pt>
    <dgm:pt modelId="{70A95E6A-81E0-42BA-BEA6-93C112F13E3D}" type="sibTrans" cxnId="{9B37C689-BB5D-4E1B-8ABD-8DE0B1C6D155}">
      <dgm:prSet/>
      <dgm:spPr/>
      <dgm:t>
        <a:bodyPr/>
        <a:lstStyle/>
        <a:p>
          <a:endParaRPr lang="it-IT"/>
        </a:p>
      </dgm:t>
    </dgm:pt>
    <dgm:pt modelId="{B51FCA85-1C07-4BE4-B9DA-97A8A834B6F2}">
      <dgm:prSet phldrT="[Testo]"/>
      <dgm:spPr/>
      <dgm:t>
        <a:bodyPr/>
        <a:lstStyle/>
        <a:p>
          <a:pPr algn="just"/>
          <a:r>
            <a:rPr lang="en-GB" dirty="0"/>
            <a:t>Improve the brand awareness and visibility </a:t>
          </a:r>
          <a:endParaRPr lang="it-IT" dirty="0"/>
        </a:p>
      </dgm:t>
    </dgm:pt>
    <dgm:pt modelId="{D9869021-DE0D-434A-8459-11F148093832}" type="parTrans" cxnId="{530237FF-324A-49B8-AB8B-03F0AB83E3E4}">
      <dgm:prSet/>
      <dgm:spPr/>
      <dgm:t>
        <a:bodyPr/>
        <a:lstStyle/>
        <a:p>
          <a:endParaRPr lang="it-IT"/>
        </a:p>
      </dgm:t>
    </dgm:pt>
    <dgm:pt modelId="{77B596D5-6B38-4725-A05C-D3C328FF904F}" type="sibTrans" cxnId="{530237FF-324A-49B8-AB8B-03F0AB83E3E4}">
      <dgm:prSet/>
      <dgm:spPr/>
      <dgm:t>
        <a:bodyPr/>
        <a:lstStyle/>
        <a:p>
          <a:endParaRPr lang="it-IT"/>
        </a:p>
      </dgm:t>
    </dgm:pt>
    <dgm:pt modelId="{28EECBB7-3596-4929-9346-E1BE6D3C17BE}">
      <dgm:prSet phldrT="[Testo]"/>
      <dgm:spPr/>
      <dgm:t>
        <a:bodyPr/>
        <a:lstStyle/>
        <a:p>
          <a:pPr algn="just"/>
          <a:r>
            <a:rPr lang="en-GB" dirty="0"/>
            <a:t>Offer personalized promotions </a:t>
          </a:r>
          <a:endParaRPr lang="it-IT" dirty="0"/>
        </a:p>
      </dgm:t>
    </dgm:pt>
    <dgm:pt modelId="{0BBAEB06-A6DB-4576-AFC6-A94F531C6C1B}" type="parTrans" cxnId="{AC414F4D-EC64-4D98-A1D5-873EBA5A6572}">
      <dgm:prSet/>
      <dgm:spPr/>
      <dgm:t>
        <a:bodyPr/>
        <a:lstStyle/>
        <a:p>
          <a:endParaRPr lang="it-IT"/>
        </a:p>
      </dgm:t>
    </dgm:pt>
    <dgm:pt modelId="{7C1C1301-6531-481E-B598-15F1DAB36002}" type="sibTrans" cxnId="{AC414F4D-EC64-4D98-A1D5-873EBA5A6572}">
      <dgm:prSet/>
      <dgm:spPr/>
      <dgm:t>
        <a:bodyPr/>
        <a:lstStyle/>
        <a:p>
          <a:endParaRPr lang="it-IT"/>
        </a:p>
      </dgm:t>
    </dgm:pt>
    <dgm:pt modelId="{75D930F8-3917-403F-A0FB-A49CC3CFA42D}">
      <dgm:prSet phldrT="[Testo]"/>
      <dgm:spPr/>
      <dgm:t>
        <a:bodyPr/>
        <a:lstStyle/>
        <a:p>
          <a:pPr algn="just"/>
          <a:r>
            <a:rPr lang="en-GB" dirty="0"/>
            <a:t>Build customer loyalty </a:t>
          </a:r>
          <a:endParaRPr lang="it-IT" dirty="0"/>
        </a:p>
      </dgm:t>
    </dgm:pt>
    <dgm:pt modelId="{CEAA0C1A-30A4-4996-8C38-46D522347653}" type="parTrans" cxnId="{FC396EC4-D8CB-4072-8543-44F1F76E95C5}">
      <dgm:prSet/>
      <dgm:spPr/>
      <dgm:t>
        <a:bodyPr/>
        <a:lstStyle/>
        <a:p>
          <a:endParaRPr lang="it-IT"/>
        </a:p>
      </dgm:t>
    </dgm:pt>
    <dgm:pt modelId="{066721C8-DC87-4417-8BE9-D5D684C60291}" type="sibTrans" cxnId="{FC396EC4-D8CB-4072-8543-44F1F76E95C5}">
      <dgm:prSet/>
      <dgm:spPr/>
      <dgm:t>
        <a:bodyPr/>
        <a:lstStyle/>
        <a:p>
          <a:endParaRPr lang="it-IT"/>
        </a:p>
      </dgm:t>
    </dgm:pt>
    <dgm:pt modelId="{6CB82CEB-08C8-494D-93C3-F7D7ADCA81C3}">
      <dgm:prSet phldrT="[Testo]"/>
      <dgm:spPr/>
      <dgm:t>
        <a:bodyPr/>
        <a:lstStyle/>
        <a:p>
          <a:pPr algn="just"/>
          <a:r>
            <a:rPr lang="en-GB" dirty="0"/>
            <a:t>Access analytics and insights on their business performance </a:t>
          </a:r>
          <a:endParaRPr lang="it-IT" dirty="0"/>
        </a:p>
      </dgm:t>
    </dgm:pt>
    <dgm:pt modelId="{8818F7EB-04C5-4CFA-80D6-74FAB88D5BEB}" type="parTrans" cxnId="{5C78BB96-0798-4E42-8933-B9912C1137FD}">
      <dgm:prSet/>
      <dgm:spPr/>
      <dgm:t>
        <a:bodyPr/>
        <a:lstStyle/>
        <a:p>
          <a:endParaRPr lang="it-IT"/>
        </a:p>
      </dgm:t>
    </dgm:pt>
    <dgm:pt modelId="{C83BBAF0-A6E4-45E4-BDFB-8AD0736116A2}" type="sibTrans" cxnId="{5C78BB96-0798-4E42-8933-B9912C1137FD}">
      <dgm:prSet/>
      <dgm:spPr/>
      <dgm:t>
        <a:bodyPr/>
        <a:lstStyle/>
        <a:p>
          <a:endParaRPr lang="it-IT"/>
        </a:p>
      </dgm:t>
    </dgm:pt>
    <dgm:pt modelId="{CEE82213-3DBD-4228-97E3-73126809FDDB}" type="pres">
      <dgm:prSet presAssocID="{A469BA90-7048-493D-ADAA-792BB8538211}" presName="linear" presStyleCnt="0">
        <dgm:presLayoutVars>
          <dgm:animLvl val="lvl"/>
          <dgm:resizeHandles val="exact"/>
        </dgm:presLayoutVars>
      </dgm:prSet>
      <dgm:spPr/>
    </dgm:pt>
    <dgm:pt modelId="{9329A5EC-7324-4AE6-AFFE-A62286B1D3E4}" type="pres">
      <dgm:prSet presAssocID="{2DF57D7A-9E02-474E-B033-4D7CDFBCC60F}" presName="parentText" presStyleLbl="node1" presStyleIdx="0" presStyleCnt="2" custLinFactNeighborX="317" custLinFactNeighborY="359">
        <dgm:presLayoutVars>
          <dgm:chMax val="0"/>
          <dgm:bulletEnabled val="1"/>
        </dgm:presLayoutVars>
      </dgm:prSet>
      <dgm:spPr/>
    </dgm:pt>
    <dgm:pt modelId="{6913532A-0F5F-4F2F-AFDE-5D3FB905DC45}" type="pres">
      <dgm:prSet presAssocID="{2DF57D7A-9E02-474E-B033-4D7CDFBCC60F}" presName="childText" presStyleLbl="revTx" presStyleIdx="0" presStyleCnt="2">
        <dgm:presLayoutVars>
          <dgm:bulletEnabled val="1"/>
        </dgm:presLayoutVars>
      </dgm:prSet>
      <dgm:spPr/>
    </dgm:pt>
    <dgm:pt modelId="{1F10B641-3428-4EB0-98FA-233E13A93808}" type="pres">
      <dgm:prSet presAssocID="{92559C64-E5C2-47E5-9A31-8D3948FAE2AA}" presName="parentText" presStyleLbl="node1" presStyleIdx="1" presStyleCnt="2">
        <dgm:presLayoutVars>
          <dgm:chMax val="0"/>
          <dgm:bulletEnabled val="1"/>
        </dgm:presLayoutVars>
      </dgm:prSet>
      <dgm:spPr/>
    </dgm:pt>
    <dgm:pt modelId="{09F5DFFE-E3B7-4D06-B362-2AE683B2AEEC}" type="pres">
      <dgm:prSet presAssocID="{92559C64-E5C2-47E5-9A31-8D3948FAE2AA}" presName="childText" presStyleLbl="revTx" presStyleIdx="1" presStyleCnt="2">
        <dgm:presLayoutVars>
          <dgm:bulletEnabled val="1"/>
        </dgm:presLayoutVars>
      </dgm:prSet>
      <dgm:spPr/>
    </dgm:pt>
  </dgm:ptLst>
  <dgm:cxnLst>
    <dgm:cxn modelId="{187D9A07-9595-4EA2-BB6C-61DF53955F21}" srcId="{A469BA90-7048-493D-ADAA-792BB8538211}" destId="{2DF57D7A-9E02-474E-B033-4D7CDFBCC60F}" srcOrd="0" destOrd="0" parTransId="{C2B68D6B-95BB-4414-8953-11B9A18AAF09}" sibTransId="{1BF82E49-F795-433A-81C8-3C8D4CC4073A}"/>
    <dgm:cxn modelId="{38AE5716-B315-4E7D-83A2-E813CD862DEF}" type="presOf" srcId="{3CF45F7D-9B68-4DB4-BE39-1A231ECC73D6}" destId="{09F5DFFE-E3B7-4D06-B362-2AE683B2AEEC}" srcOrd="0" destOrd="0" presId="urn:microsoft.com/office/officeart/2005/8/layout/vList2"/>
    <dgm:cxn modelId="{8184A31A-268D-47AB-8639-8D6F9A3A119B}" type="presOf" srcId="{B51FCA85-1C07-4BE4-B9DA-97A8A834B6F2}" destId="{09F5DFFE-E3B7-4D06-B362-2AE683B2AEEC}" srcOrd="0" destOrd="1" presId="urn:microsoft.com/office/officeart/2005/8/layout/vList2"/>
    <dgm:cxn modelId="{ACAA3F22-FB08-4D04-AC5A-6667F8749760}" type="presOf" srcId="{3427C226-28E5-445B-8CAC-5F927CC865DE}" destId="{6913532A-0F5F-4F2F-AFDE-5D3FB905DC45}" srcOrd="0" destOrd="4" presId="urn:microsoft.com/office/officeart/2005/8/layout/vList2"/>
    <dgm:cxn modelId="{6E906324-0A19-4708-9F05-0FDC15EA1C55}" type="presOf" srcId="{92559C64-E5C2-47E5-9A31-8D3948FAE2AA}" destId="{1F10B641-3428-4EB0-98FA-233E13A93808}" srcOrd="0" destOrd="0" presId="urn:microsoft.com/office/officeart/2005/8/layout/vList2"/>
    <dgm:cxn modelId="{B6F15C31-B2EB-47BE-9814-9316DD969531}" srcId="{2DF57D7A-9E02-474E-B033-4D7CDFBCC60F}" destId="{2684CB66-1963-4B78-B181-FDCEA97EDDC0}" srcOrd="0" destOrd="0" parTransId="{17D1F592-1B41-4BAF-94EA-577895818342}" sibTransId="{141BA2BC-FAB4-4178-8697-D5C5C8F24EF3}"/>
    <dgm:cxn modelId="{77BA5347-C5E3-4B9E-9AF8-BADA4511B26D}" type="presOf" srcId="{A469BA90-7048-493D-ADAA-792BB8538211}" destId="{CEE82213-3DBD-4228-97E3-73126809FDDB}" srcOrd="0" destOrd="0" presId="urn:microsoft.com/office/officeart/2005/8/layout/vList2"/>
    <dgm:cxn modelId="{2FD5F04A-0EF7-4D72-BE4E-AE35DF1EED67}" type="presOf" srcId="{2684CB66-1963-4B78-B181-FDCEA97EDDC0}" destId="{6913532A-0F5F-4F2F-AFDE-5D3FB905DC45}" srcOrd="0" destOrd="0" presId="urn:microsoft.com/office/officeart/2005/8/layout/vList2"/>
    <dgm:cxn modelId="{3067F94B-B57B-4915-944E-CC6E72466786}" srcId="{A469BA90-7048-493D-ADAA-792BB8538211}" destId="{92559C64-E5C2-47E5-9A31-8D3948FAE2AA}" srcOrd="1" destOrd="0" parTransId="{A1DD5735-F20D-471E-9048-B86F17BA0465}" sibTransId="{D0115E54-0560-48E6-A0F0-95C619C21EE0}"/>
    <dgm:cxn modelId="{AC414F4D-EC64-4D98-A1D5-873EBA5A6572}" srcId="{92559C64-E5C2-47E5-9A31-8D3948FAE2AA}" destId="{28EECBB7-3596-4929-9346-E1BE6D3C17BE}" srcOrd="2" destOrd="0" parTransId="{0BBAEB06-A6DB-4576-AFC6-A94F531C6C1B}" sibTransId="{7C1C1301-6531-481E-B598-15F1DAB36002}"/>
    <dgm:cxn modelId="{09090C71-0A5C-4CED-B7D7-E7C20CB94BAC}" srcId="{2DF57D7A-9E02-474E-B033-4D7CDFBCC60F}" destId="{71A83162-8BD3-4FA0-90EF-1971BD2EF79D}" srcOrd="1" destOrd="0" parTransId="{61919678-137D-4255-894B-0D4F8D8B86D7}" sibTransId="{66E4A7B6-CD9D-46C4-9B84-68E62D6A677A}"/>
    <dgm:cxn modelId="{6CE98C80-E531-4FD4-A162-812410E1E42D}" type="presOf" srcId="{2DF57D7A-9E02-474E-B033-4D7CDFBCC60F}" destId="{9329A5EC-7324-4AE6-AFFE-A62286B1D3E4}" srcOrd="0" destOrd="0" presId="urn:microsoft.com/office/officeart/2005/8/layout/vList2"/>
    <dgm:cxn modelId="{3210F880-44B0-4D73-BA04-9074324AF94D}" type="presOf" srcId="{75D930F8-3917-403F-A0FB-A49CC3CFA42D}" destId="{09F5DFFE-E3B7-4D06-B362-2AE683B2AEEC}" srcOrd="0" destOrd="3" presId="urn:microsoft.com/office/officeart/2005/8/layout/vList2"/>
    <dgm:cxn modelId="{9B37C689-BB5D-4E1B-8ABD-8DE0B1C6D155}" srcId="{2DF57D7A-9E02-474E-B033-4D7CDFBCC60F}" destId="{3427C226-28E5-445B-8CAC-5F927CC865DE}" srcOrd="4" destOrd="0" parTransId="{9067F56A-F507-4B69-9456-CD352998FFB2}" sibTransId="{70A95E6A-81E0-42BA-BEA6-93C112F13E3D}"/>
    <dgm:cxn modelId="{5C78BB96-0798-4E42-8933-B9912C1137FD}" srcId="{92559C64-E5C2-47E5-9A31-8D3948FAE2AA}" destId="{6CB82CEB-08C8-494D-93C3-F7D7ADCA81C3}" srcOrd="4" destOrd="0" parTransId="{8818F7EB-04C5-4CFA-80D6-74FAB88D5BEB}" sibTransId="{C83BBAF0-A6E4-45E4-BDFB-8AD0736116A2}"/>
    <dgm:cxn modelId="{E1B14997-FFEF-43BA-93AD-003FFFC31BA4}" type="presOf" srcId="{ED6DC2AC-60CB-400E-A54B-8E6305C665C0}" destId="{6913532A-0F5F-4F2F-AFDE-5D3FB905DC45}" srcOrd="0" destOrd="3" presId="urn:microsoft.com/office/officeart/2005/8/layout/vList2"/>
    <dgm:cxn modelId="{1C5834C3-78D6-45E2-BBFA-013C849AD6E9}" type="presOf" srcId="{6CB82CEB-08C8-494D-93C3-F7D7ADCA81C3}" destId="{09F5DFFE-E3B7-4D06-B362-2AE683B2AEEC}" srcOrd="0" destOrd="4" presId="urn:microsoft.com/office/officeart/2005/8/layout/vList2"/>
    <dgm:cxn modelId="{FC396EC4-D8CB-4072-8543-44F1F76E95C5}" srcId="{92559C64-E5C2-47E5-9A31-8D3948FAE2AA}" destId="{75D930F8-3917-403F-A0FB-A49CC3CFA42D}" srcOrd="3" destOrd="0" parTransId="{CEAA0C1A-30A4-4996-8C38-46D522347653}" sibTransId="{066721C8-DC87-4417-8BE9-D5D684C60291}"/>
    <dgm:cxn modelId="{AC0647C6-C3DE-4ACF-9738-6609BF0E5EA2}" type="presOf" srcId="{71A83162-8BD3-4FA0-90EF-1971BD2EF79D}" destId="{6913532A-0F5F-4F2F-AFDE-5D3FB905DC45}" srcOrd="0" destOrd="1" presId="urn:microsoft.com/office/officeart/2005/8/layout/vList2"/>
    <dgm:cxn modelId="{1F0A17CD-4D60-449C-B19C-51092E55AFAE}" srcId="{2DF57D7A-9E02-474E-B033-4D7CDFBCC60F}" destId="{ED6DC2AC-60CB-400E-A54B-8E6305C665C0}" srcOrd="3" destOrd="0" parTransId="{1DB055A8-5728-41F5-AB46-33372EB89AB7}" sibTransId="{BDC31E5F-7FA4-4657-A920-5A41A0973DE4}"/>
    <dgm:cxn modelId="{D759F5CD-8629-4BE5-8624-A7868C1225B3}" type="presOf" srcId="{28EECBB7-3596-4929-9346-E1BE6D3C17BE}" destId="{09F5DFFE-E3B7-4D06-B362-2AE683B2AEEC}" srcOrd="0" destOrd="2" presId="urn:microsoft.com/office/officeart/2005/8/layout/vList2"/>
    <dgm:cxn modelId="{6A6D4FD2-5976-4FAB-BFF3-D307657B9647}" srcId="{2DF57D7A-9E02-474E-B033-4D7CDFBCC60F}" destId="{4BA4B552-ABAB-4111-BDBA-D3E9A412ABED}" srcOrd="2" destOrd="0" parTransId="{01D61A5E-96A1-4637-AA4A-248ADE1C1BAC}" sibTransId="{6D6D1713-4C50-4E5B-A5CD-38C35815B74D}"/>
    <dgm:cxn modelId="{F5F6C8D7-3DFC-429F-A25C-45E6859A32C9}" srcId="{92559C64-E5C2-47E5-9A31-8D3948FAE2AA}" destId="{3CF45F7D-9B68-4DB4-BE39-1A231ECC73D6}" srcOrd="0" destOrd="0" parTransId="{72051611-43C1-4C23-8758-98B0716AB406}" sibTransId="{F71D0AEE-9EB0-40AA-9AF1-34A9A99AD12F}"/>
    <dgm:cxn modelId="{D1FDB3E0-7BF8-4555-93F9-03503E955972}" type="presOf" srcId="{4BA4B552-ABAB-4111-BDBA-D3E9A412ABED}" destId="{6913532A-0F5F-4F2F-AFDE-5D3FB905DC45}" srcOrd="0" destOrd="2" presId="urn:microsoft.com/office/officeart/2005/8/layout/vList2"/>
    <dgm:cxn modelId="{530237FF-324A-49B8-AB8B-03F0AB83E3E4}" srcId="{92559C64-E5C2-47E5-9A31-8D3948FAE2AA}" destId="{B51FCA85-1C07-4BE4-B9DA-97A8A834B6F2}" srcOrd="1" destOrd="0" parTransId="{D9869021-DE0D-434A-8459-11F148093832}" sibTransId="{77B596D5-6B38-4725-A05C-D3C328FF904F}"/>
    <dgm:cxn modelId="{F4AFE5F3-3356-49FC-8AC6-023A83C77243}" type="presParOf" srcId="{CEE82213-3DBD-4228-97E3-73126809FDDB}" destId="{9329A5EC-7324-4AE6-AFFE-A62286B1D3E4}" srcOrd="0" destOrd="0" presId="urn:microsoft.com/office/officeart/2005/8/layout/vList2"/>
    <dgm:cxn modelId="{6D154166-4134-491C-AB41-4D6DF6FB7713}" type="presParOf" srcId="{CEE82213-3DBD-4228-97E3-73126809FDDB}" destId="{6913532A-0F5F-4F2F-AFDE-5D3FB905DC45}" srcOrd="1" destOrd="0" presId="urn:microsoft.com/office/officeart/2005/8/layout/vList2"/>
    <dgm:cxn modelId="{CA8DB1BA-0765-4A1F-94BA-25993A6340B3}" type="presParOf" srcId="{CEE82213-3DBD-4228-97E3-73126809FDDB}" destId="{1F10B641-3428-4EB0-98FA-233E13A93808}" srcOrd="2" destOrd="0" presId="urn:microsoft.com/office/officeart/2005/8/layout/vList2"/>
    <dgm:cxn modelId="{40DDA6C9-DED2-4D85-9AB1-C59E4061121E}" type="presParOf" srcId="{CEE82213-3DBD-4228-97E3-73126809FDDB}" destId="{09F5DFFE-E3B7-4D06-B362-2AE683B2AEEC}"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allow to register a new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08:00 and Closing time 18:00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Registration</a:t>
          </a:r>
          <a:r>
            <a:rPr lang="en-GB" dirty="0"/>
            <a:t> successfully completed.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opening time after the closing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not allow to insert an invalid opening time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09:00 and Closing time 08:00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opening time must be before the closing time”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Negative max number of clients </a:t>
          </a:r>
        </a:p>
        <a:p>
          <a:pPr>
            <a:buFont typeface="+mj-lt"/>
            <a:buAutoNum type="arabicPeriod"/>
          </a:pPr>
          <a:r>
            <a:rPr lang="en-GB" b="1" dirty="0"/>
            <a:t>Test Case 4: Negative slot durations</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put a negative max number of clients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Max number = -2</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enter a negative number.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code will not allow to enter a negative number.</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5: Time slot greater than the total opening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guarantee that the shop owner must not enter a time slot which is greater than the total opening time of the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10.30, Closing time 12.00, Slot duration 100 min</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register that Shop.</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scan of a QR code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is able to scan a QR code for a reservation.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err="1"/>
            <a:t>Qr</a:t>
          </a:r>
          <a:r>
            <a:rPr lang="en-GB" dirty="0"/>
            <a:t> code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Scan successfully completed and the reservation disappears.</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Product </a:t>
          </a:r>
          <a:r>
            <a:rPr lang="it-IT" dirty="0" err="1"/>
            <a:t>Function</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scan of an already used QR code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will not allow to scan two times the same QR code.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QR code already used.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Impossible to scan the QR code.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Selection of a time slot in the past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book a passed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Time slot in the past: 31/05/2023</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book a time slot in the past.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Booking for the 15</a:t>
          </a:r>
          <a:r>
            <a:rPr lang="en-GB" b="1" baseline="30000" dirty="0"/>
            <a:t>th</a:t>
          </a:r>
          <a:r>
            <a:rPr lang="en-GB" b="1" dirty="0"/>
            <a:t> of June, no customer without </a:t>
          </a:r>
          <a:r>
            <a:rPr lang="en-GB" b="1" dirty="0" err="1"/>
            <a:t>Iqueue</a:t>
          </a:r>
          <a:r>
            <a:rPr lang="en-GB" b="1" dirty="0"/>
            <a:t> and actual date (13</a:t>
          </a:r>
          <a:r>
            <a:rPr lang="en-GB" b="1" baseline="30000" dirty="0"/>
            <a:t>th</a:t>
          </a:r>
          <a:r>
            <a:rPr lang="en-GB" b="1" dirty="0"/>
            <a:t> of June).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show to the Customer its position in the queue for the selected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position of the queue is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position in the queue for the selected time slot is 1. Since this test case is developed on the 13</a:t>
          </a:r>
          <a:r>
            <a:rPr lang="en-GB" baseline="30000" dirty="0"/>
            <a:t>th</a:t>
          </a:r>
          <a:r>
            <a:rPr lang="en-GB" dirty="0"/>
            <a:t> of June the queue in front of the Shop in that moment remains 0.</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Booking for the 15</a:t>
          </a:r>
          <a:r>
            <a:rPr lang="en-GB" b="1" baseline="30000" dirty="0"/>
            <a:t>th</a:t>
          </a:r>
          <a:r>
            <a:rPr lang="en-GB" b="1" dirty="0"/>
            <a:t> of June, no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 the date now is forced to be the 15</a:t>
          </a:r>
          <a:r>
            <a:rPr lang="en-GB" baseline="30000" dirty="0"/>
            <a:t>th</a:t>
          </a:r>
          <a:r>
            <a:rPr lang="en-GB" dirty="0"/>
            <a:t> of June.</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3953"/>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collection</a:t>
          </a:r>
          <a:endParaRPr lang="it-IT" sz="2300" b="1" kern="1200" dirty="0"/>
        </a:p>
      </dsp:txBody>
      <dsp:txXfrm>
        <a:off x="26930" y="30883"/>
        <a:ext cx="6385645" cy="497795"/>
      </dsp:txXfrm>
    </dsp:sp>
    <dsp:sp modelId="{7949BE4A-AD49-4EB2-B1C9-FBA2D20F8982}">
      <dsp:nvSpPr>
        <dsp:cNvPr id="0" name=""/>
        <dsp:cNvSpPr/>
      </dsp:nvSpPr>
      <dsp:spPr>
        <a:xfrm>
          <a:off x="0" y="555608"/>
          <a:ext cx="6439505" cy="1428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Customer information (name, email, </a:t>
          </a:r>
          <a:r>
            <a:rPr lang="it-IT" sz="1800" kern="1200" dirty="0" err="1"/>
            <a:t>birthday</a:t>
          </a:r>
          <a:r>
            <a:rPr lang="it-IT" sz="1800" kern="1200" dirty="0"/>
            <a:t>, password, location,..)</a:t>
          </a:r>
        </a:p>
        <a:p>
          <a:pPr marL="171450" lvl="1" indent="-171450" algn="l" defTabSz="800100">
            <a:lnSpc>
              <a:spcPct val="90000"/>
            </a:lnSpc>
            <a:spcBef>
              <a:spcPct val="0"/>
            </a:spcBef>
            <a:spcAft>
              <a:spcPct val="20000"/>
            </a:spcAft>
            <a:buChar char="•"/>
          </a:pPr>
          <a:r>
            <a:rPr lang="it-IT" sz="1800" kern="1200" dirty="0"/>
            <a:t>Shop </a:t>
          </a:r>
          <a:r>
            <a:rPr lang="it-IT" sz="1800" kern="1200" dirty="0" err="1"/>
            <a:t>Owner</a:t>
          </a:r>
          <a:r>
            <a:rPr lang="it-IT" sz="1800" kern="1200" dirty="0"/>
            <a:t> information (shop, product, advertisement, special </a:t>
          </a:r>
          <a:r>
            <a:rPr lang="it-IT" sz="1800" kern="1200" dirty="0" err="1"/>
            <a:t>offers</a:t>
          </a:r>
          <a:r>
            <a:rPr lang="it-IT" sz="1800" kern="1200" dirty="0"/>
            <a:t>)</a:t>
          </a:r>
        </a:p>
        <a:p>
          <a:pPr marL="171450" lvl="1" indent="-171450" algn="l" defTabSz="800100">
            <a:lnSpc>
              <a:spcPct val="90000"/>
            </a:lnSpc>
            <a:spcBef>
              <a:spcPct val="0"/>
            </a:spcBef>
            <a:spcAft>
              <a:spcPct val="20000"/>
            </a:spcAft>
            <a:buChar char="•"/>
          </a:pPr>
          <a:r>
            <a:rPr lang="it-IT" sz="1800" kern="1200" dirty="0" err="1"/>
            <a:t>Inc</a:t>
          </a:r>
          <a:r>
            <a:rPr lang="it-IT" sz="1800" kern="1200" dirty="0"/>
            <a:t>/</a:t>
          </a:r>
          <a:r>
            <a:rPr lang="it-IT" sz="1800" kern="1200" dirty="0" err="1"/>
            <a:t>dec</a:t>
          </a:r>
          <a:r>
            <a:rPr lang="it-IT" sz="1800" kern="1200" dirty="0"/>
            <a:t> system </a:t>
          </a:r>
        </a:p>
      </dsp:txBody>
      <dsp:txXfrm>
        <a:off x="0" y="555608"/>
        <a:ext cx="6439505" cy="1428300"/>
      </dsp:txXfrm>
    </dsp:sp>
    <dsp:sp modelId="{20D87234-E85F-40CB-9D9D-5309600DD814}">
      <dsp:nvSpPr>
        <dsp:cNvPr id="0" name=""/>
        <dsp:cNvSpPr/>
      </dsp:nvSpPr>
      <dsp:spPr>
        <a:xfrm>
          <a:off x="0" y="198390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analysis</a:t>
          </a:r>
          <a:endParaRPr lang="it-IT" sz="2300" b="1" kern="1200" dirty="0"/>
        </a:p>
      </dsp:txBody>
      <dsp:txXfrm>
        <a:off x="26930" y="2010839"/>
        <a:ext cx="6385645" cy="497795"/>
      </dsp:txXfrm>
    </dsp:sp>
    <dsp:sp modelId="{2B0A403E-8B19-44B1-BDB4-26EF39183E33}">
      <dsp:nvSpPr>
        <dsp:cNvPr id="0" name=""/>
        <dsp:cNvSpPr/>
      </dsp:nvSpPr>
      <dsp:spPr>
        <a:xfrm>
          <a:off x="0" y="2535564"/>
          <a:ext cx="6439505" cy="928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Associate the booking with the time slot and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a:t>
          </a:r>
          <a:r>
            <a:rPr lang="it-IT" sz="1800" kern="1200" dirty="0" err="1"/>
            <a:t>Inc</a:t>
          </a:r>
          <a:r>
            <a:rPr lang="it-IT" sz="1800" kern="1200" dirty="0"/>
            <a:t>/</a:t>
          </a:r>
          <a:r>
            <a:rPr lang="it-IT" sz="1800" kern="1200" dirty="0" err="1"/>
            <a:t>dec</a:t>
          </a:r>
          <a:r>
            <a:rPr lang="it-IT" sz="1800" kern="1200" dirty="0"/>
            <a:t> system with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Shop </a:t>
          </a:r>
          <a:r>
            <a:rPr lang="it-IT" sz="1800" kern="1200" dirty="0" err="1"/>
            <a:t>Owner</a:t>
          </a:r>
          <a:r>
            <a:rPr lang="it-IT" sz="1800" kern="1200" dirty="0"/>
            <a:t> info to the </a:t>
          </a:r>
          <a:r>
            <a:rPr lang="it-IT" sz="1800" kern="1200" dirty="0" err="1"/>
            <a:t>correspoding</a:t>
          </a:r>
          <a:r>
            <a:rPr lang="it-IT" sz="1800" kern="1200" dirty="0"/>
            <a:t> Shop</a:t>
          </a:r>
        </a:p>
      </dsp:txBody>
      <dsp:txXfrm>
        <a:off x="0" y="2535564"/>
        <a:ext cx="6439505" cy="928395"/>
      </dsp:txXfrm>
    </dsp:sp>
    <dsp:sp modelId="{4917CEE7-5E67-428D-966A-A9DD10DF8823}">
      <dsp:nvSpPr>
        <dsp:cNvPr id="0" name=""/>
        <dsp:cNvSpPr/>
      </dsp:nvSpPr>
      <dsp:spPr>
        <a:xfrm>
          <a:off x="0" y="346395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QR code reading and </a:t>
          </a:r>
          <a:r>
            <a:rPr lang="it-IT" sz="2300" b="1" kern="1200" dirty="0" err="1"/>
            <a:t>generating</a:t>
          </a:r>
          <a:endParaRPr lang="it-IT" sz="2300" b="1" kern="1200" dirty="0"/>
        </a:p>
      </dsp:txBody>
      <dsp:txXfrm>
        <a:off x="26930" y="3490889"/>
        <a:ext cx="6385645" cy="497795"/>
      </dsp:txXfrm>
    </dsp:sp>
    <dsp:sp modelId="{C09D4C98-D7B0-4D18-A7D4-94AC1335FDF9}">
      <dsp:nvSpPr>
        <dsp:cNvPr id="0" name=""/>
        <dsp:cNvSpPr/>
      </dsp:nvSpPr>
      <dsp:spPr>
        <a:xfrm>
          <a:off x="0" y="4081854"/>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GPS system connection</a:t>
          </a:r>
        </a:p>
      </dsp:txBody>
      <dsp:txXfrm>
        <a:off x="26930" y="4108784"/>
        <a:ext cx="6385645" cy="497795"/>
      </dsp:txXfrm>
    </dsp:sp>
  </dsp:spTree>
</dsp:drawing>
</file>

<file path=ppt/diagrams/drawing10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55495"/>
          <a:ext cx="6096000" cy="131975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mj-lt"/>
            <a:buNone/>
          </a:pPr>
          <a:r>
            <a:rPr lang="en-GB" sz="2400" b="1" kern="1200" dirty="0"/>
            <a:t>Test Case 3: Booking for the 15</a:t>
          </a:r>
          <a:r>
            <a:rPr lang="en-GB" sz="2400" b="1" kern="1200" baseline="30000" dirty="0"/>
            <a:t>th</a:t>
          </a:r>
          <a:r>
            <a:rPr lang="en-GB" sz="2400" b="1" kern="1200" dirty="0"/>
            <a:t> of June, adding a customer without </a:t>
          </a:r>
          <a:r>
            <a:rPr lang="en-GB" sz="2400" b="1" kern="1200" dirty="0" err="1"/>
            <a:t>Iqueue</a:t>
          </a:r>
          <a:r>
            <a:rPr lang="en-GB" sz="2400" b="1" kern="1200" dirty="0"/>
            <a:t> and forced date</a:t>
          </a:r>
          <a:endParaRPr lang="it-IT" sz="2400" kern="1200" dirty="0"/>
        </a:p>
      </dsp:txBody>
      <dsp:txXfrm>
        <a:off x="64425" y="119920"/>
        <a:ext cx="5967150" cy="1190909"/>
      </dsp:txXfrm>
    </dsp:sp>
    <dsp:sp modelId="{81A4F24F-5675-4F2B-8CB2-F4C3AAEEFF2A}">
      <dsp:nvSpPr>
        <dsp:cNvPr id="0" name=""/>
        <dsp:cNvSpPr/>
      </dsp:nvSpPr>
      <dsp:spPr>
        <a:xfrm>
          <a:off x="0" y="1342009"/>
          <a:ext cx="6096000" cy="3477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0480" rIns="170688" bIns="30480" numCol="1" spcCol="1270" anchor="t" anchorCtr="0">
          <a:noAutofit/>
        </a:bodyPr>
        <a:lstStyle/>
        <a:p>
          <a:pPr marL="171450" lvl="1" indent="-171450" algn="just" defTabSz="844550">
            <a:lnSpc>
              <a:spcPct val="90000"/>
            </a:lnSpc>
            <a:spcBef>
              <a:spcPct val="0"/>
            </a:spcBef>
            <a:spcAft>
              <a:spcPct val="20000"/>
            </a:spcAft>
            <a:buChar char="•"/>
          </a:pPr>
          <a:r>
            <a:rPr lang="en-GB" sz="1900" i="1" kern="1200" dirty="0"/>
            <a:t>Goal: </a:t>
          </a:r>
          <a:r>
            <a:rPr lang="en-GB" sz="1900" kern="1200" dirty="0"/>
            <a:t>To show that the </a:t>
          </a:r>
          <a:r>
            <a:rPr lang="en-GB" sz="1900" kern="1200" dirty="0" err="1"/>
            <a:t>Iqueue</a:t>
          </a:r>
          <a:r>
            <a:rPr lang="en-GB" sz="1900" kern="1200" dirty="0"/>
            <a:t> app can increment the number of people in queue in real time, considering also possible customers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Input: </a:t>
          </a:r>
          <a:r>
            <a:rPr lang="en-GB" sz="1900" kern="1200" dirty="0"/>
            <a:t>Booking for the 15</a:t>
          </a:r>
          <a:r>
            <a:rPr lang="en-GB" sz="1900" kern="1200" baseline="30000" dirty="0"/>
            <a:t>th</a:t>
          </a:r>
          <a:r>
            <a:rPr lang="en-GB" sz="1900" kern="1200" dirty="0"/>
            <a:t> of June at the shop Niccolò Enrico Veronese and with 1 other customer who enters in the shops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Expected output: </a:t>
          </a:r>
          <a:r>
            <a:rPr lang="en-GB" sz="1900" kern="1200" dirty="0"/>
            <a:t>The queue in front of the shop will change to 2 both in the map and in the </a:t>
          </a:r>
          <a:r>
            <a:rPr lang="en-GB" sz="1900" kern="1200" dirty="0" err="1"/>
            <a:t>MyShop</a:t>
          </a:r>
          <a:r>
            <a:rPr lang="en-GB" sz="1900" kern="1200" dirty="0"/>
            <a:t> view.</a:t>
          </a:r>
          <a:endParaRPr lang="it-IT" sz="1900" kern="1200" dirty="0"/>
        </a:p>
        <a:p>
          <a:pPr marL="171450" lvl="1" indent="-171450" algn="just" defTabSz="844550">
            <a:lnSpc>
              <a:spcPct val="90000"/>
            </a:lnSpc>
            <a:spcBef>
              <a:spcPct val="0"/>
            </a:spcBef>
            <a:spcAft>
              <a:spcPct val="20000"/>
            </a:spcAft>
            <a:buChar char="•"/>
          </a:pPr>
          <a:r>
            <a:rPr lang="en-GB" sz="1900" i="1" kern="1200" dirty="0"/>
            <a:t>Actual output: </a:t>
          </a:r>
          <a:r>
            <a:rPr lang="en-GB" sz="1900" kern="1200" dirty="0"/>
            <a:t>The customer will see from the map that the shop has now 2 people in queue and the shop owner can see the same number of queue from its </a:t>
          </a:r>
          <a:r>
            <a:rPr lang="en-GB" sz="1900" kern="1200" dirty="0" err="1"/>
            <a:t>MyShops</a:t>
          </a:r>
          <a:r>
            <a:rPr lang="en-GB" sz="1900" kern="1200" dirty="0"/>
            <a:t> page.</a:t>
          </a:r>
          <a:endParaRPr lang="it-IT" sz="1900" kern="1200" dirty="0"/>
        </a:p>
      </dsp:txBody>
      <dsp:txXfrm>
        <a:off x="0" y="1342009"/>
        <a:ext cx="6096000" cy="3477600"/>
      </dsp:txXfrm>
    </dsp:sp>
  </dsp:spTree>
</dsp:drawing>
</file>

<file path=ppt/diagrams/drawing10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5472"/>
          <a:ext cx="6096000" cy="9149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4: Scanning of the QR code and forced date</a:t>
          </a:r>
          <a:endParaRPr lang="it-IT" sz="2300" kern="1200" dirty="0"/>
        </a:p>
      </dsp:txBody>
      <dsp:txXfrm>
        <a:off x="44664" y="140136"/>
        <a:ext cx="6006672" cy="825612"/>
      </dsp:txXfrm>
    </dsp:sp>
    <dsp:sp modelId="{81A4F24F-5675-4F2B-8CB2-F4C3AAEEFF2A}">
      <dsp:nvSpPr>
        <dsp:cNvPr id="0" name=""/>
        <dsp:cNvSpPr/>
      </dsp:nvSpPr>
      <dsp:spPr>
        <a:xfrm>
          <a:off x="0" y="974000"/>
          <a:ext cx="6096000" cy="3808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decrement the number of people in queue in real time, considering also possible customers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Scanning the QR code corresponding to the booking for the 15</a:t>
          </a:r>
          <a:r>
            <a:rPr lang="en-GB" sz="1800" kern="1200" baseline="30000" dirty="0"/>
            <a:t>th</a:t>
          </a:r>
          <a:r>
            <a:rPr lang="en-GB" sz="1800" kern="1200" dirty="0"/>
            <a:t> of June at the shop Niccolò Enrico Veronese and with 1 other customer who enters in the shops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queue in front of the shop will change to 1 both in the map and in the </a:t>
          </a:r>
          <a:r>
            <a:rPr lang="en-GB" sz="1800" kern="1200" dirty="0" err="1"/>
            <a:t>MyShop</a:t>
          </a:r>
          <a:r>
            <a:rPr lang="en-GB" sz="1800" kern="1200" dirty="0"/>
            <a:t> view for the Shop Owner.</a:t>
          </a:r>
          <a:endParaRPr lang="it-IT" sz="1800" kern="1200" dirty="0"/>
        </a:p>
        <a:p>
          <a:pPr marL="171450" lvl="1" indent="-171450" algn="just" defTabSz="800100">
            <a:lnSpc>
              <a:spcPct val="90000"/>
            </a:lnSpc>
            <a:spcBef>
              <a:spcPct val="0"/>
            </a:spcBef>
            <a:spcAft>
              <a:spcPct val="20000"/>
            </a:spcAft>
            <a:buChar char="•"/>
          </a:pPr>
          <a:r>
            <a:rPr lang="en-GB" sz="1800" i="1" kern="1200" dirty="0"/>
            <a:t>Actual output: </a:t>
          </a:r>
          <a:r>
            <a:rPr lang="en-GB" sz="1800" kern="1200" dirty="0"/>
            <a:t>The customer will see from the map that the shop has now 1 people in queue (only the Customer without the </a:t>
          </a:r>
          <a:r>
            <a:rPr lang="en-GB" sz="1800" kern="1200" dirty="0" err="1"/>
            <a:t>Iqueue</a:t>
          </a:r>
          <a:r>
            <a:rPr lang="en-GB" sz="1800" kern="1200" dirty="0"/>
            <a:t> app) and the shop owner can see the same number of queue from its </a:t>
          </a:r>
          <a:r>
            <a:rPr lang="en-GB" sz="1800" kern="1200" dirty="0" err="1"/>
            <a:t>MyShops</a:t>
          </a:r>
          <a:r>
            <a:rPr lang="en-GB" sz="1800" kern="1200" dirty="0"/>
            <a:t> page.</a:t>
          </a:r>
          <a:endParaRPr lang="it-IT" sz="1800" kern="1200" dirty="0"/>
        </a:p>
      </dsp:txBody>
      <dsp:txXfrm>
        <a:off x="0" y="974000"/>
        <a:ext cx="6096000" cy="3808800"/>
      </dsp:txXfrm>
    </dsp:sp>
  </dsp:spTree>
</dsp:drawing>
</file>

<file path=ppt/diagrams/drawing10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57260"/>
          <a:ext cx="60960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Product registration</a:t>
          </a:r>
          <a:endParaRPr lang="it-IT" sz="2700" kern="1200" dirty="0"/>
        </a:p>
      </dsp:txBody>
      <dsp:txXfrm>
        <a:off x="35125" y="392385"/>
        <a:ext cx="6025750" cy="649299"/>
      </dsp:txXfrm>
    </dsp:sp>
    <dsp:sp modelId="{81A4F24F-5675-4F2B-8CB2-F4C3AAEEFF2A}">
      <dsp:nvSpPr>
        <dsp:cNvPr id="0" name=""/>
        <dsp:cNvSpPr/>
      </dsp:nvSpPr>
      <dsp:spPr>
        <a:xfrm>
          <a:off x="0" y="1042971"/>
          <a:ext cx="6096000" cy="299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register a product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042971"/>
        <a:ext cx="6096000" cy="2992993"/>
      </dsp:txXfrm>
    </dsp:sp>
  </dsp:spTree>
</dsp:drawing>
</file>

<file path=ppt/diagrams/drawing10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6790"/>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Font typeface="+mj-lt"/>
            <a:buNone/>
          </a:pPr>
          <a:r>
            <a:rPr lang="en-GB" sz="3100" b="1" kern="1200" dirty="0"/>
            <a:t>Test Case 2: Wishlist</a:t>
          </a:r>
          <a:endParaRPr lang="it-IT" sz="3100" kern="1200" dirty="0"/>
        </a:p>
      </dsp:txBody>
      <dsp:txXfrm>
        <a:off x="38638" y="185428"/>
        <a:ext cx="6018724" cy="714229"/>
      </dsp:txXfrm>
    </dsp:sp>
    <dsp:sp modelId="{81A4F24F-5675-4F2B-8CB2-F4C3AAEEFF2A}">
      <dsp:nvSpPr>
        <dsp:cNvPr id="0" name=""/>
        <dsp:cNvSpPr/>
      </dsp:nvSpPr>
      <dsp:spPr>
        <a:xfrm>
          <a:off x="0" y="900419"/>
          <a:ext cx="6096000" cy="33500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9370" rIns="220472" bIns="39370" numCol="1" spcCol="1270" anchor="t" anchorCtr="0">
          <a:noAutofit/>
        </a:bodyPr>
        <a:lstStyle/>
        <a:p>
          <a:pPr marL="228600" lvl="1" indent="-228600" algn="just" defTabSz="1066800">
            <a:lnSpc>
              <a:spcPct val="90000"/>
            </a:lnSpc>
            <a:spcBef>
              <a:spcPct val="0"/>
            </a:spcBef>
            <a:spcAft>
              <a:spcPct val="20000"/>
            </a:spcAft>
            <a:buChar char="•"/>
          </a:pPr>
          <a:r>
            <a:rPr lang="en-GB" sz="2400" i="1" kern="1200" dirty="0"/>
            <a:t>Goal: </a:t>
          </a:r>
          <a:r>
            <a:rPr lang="en-GB" sz="2400" kern="1200" dirty="0"/>
            <a:t>To show that the </a:t>
          </a:r>
          <a:r>
            <a:rPr lang="en-GB" sz="2400" kern="1200" dirty="0" err="1"/>
            <a:t>Iqueue</a:t>
          </a:r>
          <a:r>
            <a:rPr lang="en-GB" sz="2400" kern="1200" dirty="0"/>
            <a:t> app can allow the Customer to generate its Wishlist with the products of the Shops.</a:t>
          </a:r>
          <a:endParaRPr lang="it-IT" sz="2400" kern="1200" dirty="0"/>
        </a:p>
        <a:p>
          <a:pPr marL="228600" lvl="1" indent="-228600" algn="just" defTabSz="1066800">
            <a:lnSpc>
              <a:spcPct val="90000"/>
            </a:lnSpc>
            <a:spcBef>
              <a:spcPct val="0"/>
            </a:spcBef>
            <a:spcAft>
              <a:spcPct val="20000"/>
            </a:spcAft>
            <a:buChar char="•"/>
          </a:pPr>
          <a:r>
            <a:rPr lang="en-GB" sz="2400" i="1" kern="1200" dirty="0"/>
            <a:t>Input: </a:t>
          </a:r>
          <a:r>
            <a:rPr lang="en-GB" sz="2400" kern="1200" dirty="0"/>
            <a:t>Search for “focaccia” and for “pizza”</a:t>
          </a:r>
          <a:endParaRPr lang="it-IT" sz="2400" kern="1200" dirty="0"/>
        </a:p>
        <a:p>
          <a:pPr marL="228600" lvl="1" indent="-228600" algn="just" defTabSz="1066800">
            <a:lnSpc>
              <a:spcPct val="90000"/>
            </a:lnSpc>
            <a:spcBef>
              <a:spcPct val="0"/>
            </a:spcBef>
            <a:spcAft>
              <a:spcPct val="20000"/>
            </a:spcAft>
            <a:buChar char="•"/>
          </a:pPr>
          <a:r>
            <a:rPr lang="en-GB" sz="2400" i="1" kern="1200" dirty="0"/>
            <a:t>Expected output: </a:t>
          </a:r>
          <a:r>
            <a:rPr lang="en-GB" sz="2400" kern="1200" dirty="0"/>
            <a:t>The software should show the products inserted before, since it is case insensitive, and give the possibility to add them to a </a:t>
          </a:r>
          <a:r>
            <a:rPr lang="en-GB" sz="2400" kern="1200" dirty="0" err="1"/>
            <a:t>wishlist</a:t>
          </a:r>
          <a:r>
            <a:rPr lang="en-GB" sz="2400" kern="1200" dirty="0"/>
            <a:t>.</a:t>
          </a:r>
          <a:endParaRPr lang="it-IT" sz="2400" kern="1200" dirty="0"/>
        </a:p>
        <a:p>
          <a:pPr marL="228600" lvl="1" indent="-228600" algn="just" defTabSz="1066800">
            <a:lnSpc>
              <a:spcPct val="90000"/>
            </a:lnSpc>
            <a:spcBef>
              <a:spcPct val="0"/>
            </a:spcBef>
            <a:spcAft>
              <a:spcPct val="20000"/>
            </a:spcAft>
            <a:buChar char="•"/>
          </a:pPr>
          <a:r>
            <a:rPr lang="en-GB" sz="2400" i="1" kern="1200" dirty="0"/>
            <a:t>Actual output:</a:t>
          </a:r>
          <a:endParaRPr lang="it-IT" sz="2400" kern="1200" dirty="0"/>
        </a:p>
      </dsp:txBody>
      <dsp:txXfrm>
        <a:off x="0" y="900419"/>
        <a:ext cx="6096000" cy="335005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27326"/>
          <a:ext cx="6096000" cy="10342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3: Product scanning and purchase list</a:t>
          </a:r>
          <a:endParaRPr lang="it-IT" sz="2300" kern="1200" dirty="0"/>
        </a:p>
      </dsp:txBody>
      <dsp:txXfrm>
        <a:off x="50489" y="177815"/>
        <a:ext cx="5995022" cy="933302"/>
      </dsp:txXfrm>
    </dsp:sp>
    <dsp:sp modelId="{81A4F24F-5675-4F2B-8CB2-F4C3AAEEFF2A}">
      <dsp:nvSpPr>
        <dsp:cNvPr id="0" name=""/>
        <dsp:cNvSpPr/>
      </dsp:nvSpPr>
      <dsp:spPr>
        <a:xfrm>
          <a:off x="0" y="1117357"/>
          <a:ext cx="6096000" cy="39136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allow the Shop Owner to scan a product bought by the Customer and that the same product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The Customer will buy the product “Pizza Margherita”, that is available in the Shop in 2 quantities</a:t>
          </a: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product quantity will change to 1 and the product “pizza margherita”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Actual </a:t>
          </a:r>
          <a:r>
            <a:rPr lang="en-GB" sz="1800" i="1" kern="1200" dirty="0" err="1"/>
            <a:t>output:</a:t>
          </a:r>
          <a:r>
            <a:rPr lang="en-GB" sz="1800" kern="1200" dirty="0" err="1"/>
            <a:t>The</a:t>
          </a:r>
          <a:r>
            <a:rPr lang="en-GB" sz="1800" kern="1200" dirty="0"/>
            <a:t> product “Pizza margherita” is added to the purchase list of the Customer and the quantity in the Shop is reduced to 1.</a:t>
          </a:r>
          <a:endParaRPr lang="it-IT" sz="1800" kern="1200" dirty="0"/>
        </a:p>
      </dsp:txBody>
      <dsp:txXfrm>
        <a:off x="0" y="1117357"/>
        <a:ext cx="6096000" cy="3913645"/>
      </dsp:txXfrm>
    </dsp:sp>
  </dsp:spTree>
</dsp:drawing>
</file>

<file path=ppt/diagrams/drawing1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2530"/>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Advertisement registration</a:t>
          </a:r>
          <a:endParaRPr lang="it-IT" sz="2700" kern="1200" dirty="0"/>
        </a:p>
      </dsp:txBody>
      <dsp:txXfrm>
        <a:off x="62141" y="154671"/>
        <a:ext cx="5971718" cy="1148678"/>
      </dsp:txXfrm>
    </dsp:sp>
    <dsp:sp modelId="{81A4F24F-5675-4F2B-8CB2-F4C3AAEEFF2A}">
      <dsp:nvSpPr>
        <dsp:cNvPr id="0" name=""/>
        <dsp:cNvSpPr/>
      </dsp:nvSpPr>
      <dsp:spPr>
        <a:xfrm>
          <a:off x="0" y="1331928"/>
          <a:ext cx="6096000" cy="29684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generate an advertisement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Advertisement for the Shop “</a:t>
          </a:r>
          <a:r>
            <a:rPr lang="en-GB" sz="2100" kern="1200" dirty="0" err="1"/>
            <a:t>Panificio</a:t>
          </a:r>
          <a:r>
            <a:rPr lang="en-GB" sz="2100" kern="1200" dirty="0"/>
            <a:t> </a:t>
          </a:r>
          <a:r>
            <a:rPr lang="en-GB" sz="2100" kern="1200" dirty="0" err="1"/>
            <a:t>Fumagalli</a:t>
          </a:r>
          <a:r>
            <a:rPr lang="en-GB" sz="2100" kern="1200" dirty="0"/>
            <a:t>”</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Shop has been advertised and the image of the Shop appears in the initial page.</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331928"/>
        <a:ext cx="6096000" cy="2968489"/>
      </dsp:txXfrm>
    </dsp:sp>
  </dsp:spTree>
</dsp:drawing>
</file>

<file path=ppt/diagrams/drawing1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16917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a:t>Stakeholders</a:t>
          </a:r>
        </a:p>
      </dsp:txBody>
      <dsp:txXfrm>
        <a:off x="32784" y="201955"/>
        <a:ext cx="6373937" cy="606012"/>
      </dsp:txXfrm>
    </dsp:sp>
    <dsp:sp modelId="{7949BE4A-AD49-4EB2-B1C9-FBA2D20F8982}">
      <dsp:nvSpPr>
        <dsp:cNvPr id="0" name=""/>
        <dsp:cNvSpPr/>
      </dsp:nvSpPr>
      <dsp:spPr>
        <a:xfrm>
          <a:off x="0" y="840751"/>
          <a:ext cx="6439505" cy="1825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it-IT" sz="2200" kern="1200" dirty="0"/>
            <a:t>People with a smartphone </a:t>
          </a:r>
          <a:r>
            <a:rPr lang="it-IT" sz="2200" kern="1200" dirty="0" err="1"/>
            <a:t>willing</a:t>
          </a:r>
          <a:r>
            <a:rPr lang="it-IT" sz="2200" kern="1200" dirty="0"/>
            <a:t> to go in a Shop</a:t>
          </a:r>
        </a:p>
        <a:p>
          <a:pPr marL="228600" lvl="1" indent="-228600" algn="l" defTabSz="977900">
            <a:lnSpc>
              <a:spcPct val="90000"/>
            </a:lnSpc>
            <a:spcBef>
              <a:spcPct val="0"/>
            </a:spcBef>
            <a:spcAft>
              <a:spcPct val="20000"/>
            </a:spcAft>
            <a:buChar char="•"/>
          </a:pPr>
          <a:r>
            <a:rPr lang="it-IT" sz="2200" kern="1200" dirty="0"/>
            <a:t>People </a:t>
          </a:r>
          <a:r>
            <a:rPr lang="it-IT" sz="2200" kern="1200" dirty="0" err="1"/>
            <a:t>who</a:t>
          </a:r>
          <a:r>
            <a:rPr lang="it-IT" sz="2200" kern="1200" dirty="0"/>
            <a:t> </a:t>
          </a:r>
          <a:r>
            <a:rPr lang="it-IT" sz="2200" kern="1200" dirty="0" err="1"/>
            <a:t>own</a:t>
          </a:r>
          <a:r>
            <a:rPr lang="it-IT" sz="2200" kern="1200" dirty="0"/>
            <a:t> a small/medium Shop</a:t>
          </a:r>
        </a:p>
        <a:p>
          <a:pPr marL="228600" lvl="1" indent="-228600" algn="l" defTabSz="977900">
            <a:lnSpc>
              <a:spcPct val="90000"/>
            </a:lnSpc>
            <a:spcBef>
              <a:spcPct val="0"/>
            </a:spcBef>
            <a:spcAft>
              <a:spcPct val="20000"/>
            </a:spcAft>
            <a:buChar char="•"/>
          </a:pPr>
          <a:r>
            <a:rPr lang="it-IT" sz="2200" kern="1200" dirty="0"/>
            <a:t>GPS systems</a:t>
          </a:r>
        </a:p>
        <a:p>
          <a:pPr marL="228600" lvl="1" indent="-228600" algn="l" defTabSz="977900">
            <a:lnSpc>
              <a:spcPct val="90000"/>
            </a:lnSpc>
            <a:spcBef>
              <a:spcPct val="0"/>
            </a:spcBef>
            <a:spcAft>
              <a:spcPct val="20000"/>
            </a:spcAft>
            <a:buChar char="•"/>
          </a:pPr>
          <a:r>
            <a:rPr lang="it-IT" sz="2200" kern="1200" dirty="0"/>
            <a:t>People must know </a:t>
          </a:r>
          <a:r>
            <a:rPr lang="it-IT" sz="2200" kern="1200" dirty="0" err="1"/>
            <a:t>how</a:t>
          </a:r>
          <a:r>
            <a:rPr lang="it-IT" sz="2200" kern="1200" dirty="0"/>
            <a:t> to use a smartphone (download an App) and </a:t>
          </a:r>
          <a:r>
            <a:rPr lang="it-IT" sz="2200" kern="1200" dirty="0" err="1"/>
            <a:t>how</a:t>
          </a:r>
          <a:r>
            <a:rPr lang="it-IT" sz="2200" kern="1200" dirty="0"/>
            <a:t> to </a:t>
          </a:r>
          <a:r>
            <a:rPr lang="it-IT" sz="2200" kern="1200" dirty="0" err="1"/>
            <a:t>scan</a:t>
          </a:r>
          <a:r>
            <a:rPr lang="it-IT" sz="2200" kern="1200" dirty="0"/>
            <a:t> a QR code </a:t>
          </a:r>
        </a:p>
      </dsp:txBody>
      <dsp:txXfrm>
        <a:off x="0" y="840751"/>
        <a:ext cx="6439505" cy="1825740"/>
      </dsp:txXfrm>
    </dsp:sp>
    <dsp:sp modelId="{20D87234-E85F-40CB-9D9D-5309600DD814}">
      <dsp:nvSpPr>
        <dsp:cNvPr id="0" name=""/>
        <dsp:cNvSpPr/>
      </dsp:nvSpPr>
      <dsp:spPr>
        <a:xfrm>
          <a:off x="0" y="266649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err="1"/>
            <a:t>Existing</a:t>
          </a:r>
          <a:r>
            <a:rPr lang="it-IT" sz="2800" b="1" kern="1200" dirty="0"/>
            <a:t> systems</a:t>
          </a:r>
        </a:p>
      </dsp:txBody>
      <dsp:txXfrm>
        <a:off x="32784" y="2699275"/>
        <a:ext cx="6373937" cy="606012"/>
      </dsp:txXfrm>
    </dsp:sp>
    <dsp:sp modelId="{2B0A403E-8B19-44B1-BDB4-26EF39183E33}">
      <dsp:nvSpPr>
        <dsp:cNvPr id="0" name=""/>
        <dsp:cNvSpPr/>
      </dsp:nvSpPr>
      <dsp:spPr>
        <a:xfrm>
          <a:off x="0" y="3338071"/>
          <a:ext cx="6439505"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err="1"/>
            <a:t>Qminder</a:t>
          </a:r>
          <a:r>
            <a:rPr lang="en-GB" sz="2200" i="1" kern="1200" dirty="0"/>
            <a:t>: </a:t>
          </a:r>
          <a:r>
            <a:rPr lang="en-GB" sz="2200" i="0" kern="1200" dirty="0">
              <a:solidFill>
                <a:srgbClr val="FF0000"/>
              </a:solidFill>
            </a:rPr>
            <a:t>high price, big companies, supermarkets</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Waitwhile</a:t>
          </a:r>
          <a:r>
            <a:rPr lang="en-GB" sz="2200" i="1" kern="1200" dirty="0"/>
            <a:t>: </a:t>
          </a:r>
          <a:r>
            <a:rPr lang="en-GB" sz="2200" i="0" kern="1200" dirty="0">
              <a:solidFill>
                <a:srgbClr val="00B050"/>
              </a:solidFill>
            </a:rPr>
            <a:t>low price</a:t>
          </a:r>
          <a:r>
            <a:rPr lang="en-GB" sz="2200" i="0" kern="1200" dirty="0"/>
            <a:t>, </a:t>
          </a:r>
          <a:r>
            <a:rPr lang="en-GB" sz="2200" i="0" kern="1200" dirty="0">
              <a:solidFill>
                <a:srgbClr val="FF0000"/>
              </a:solidFill>
            </a:rPr>
            <a:t>no Map/GPS interface</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Qwaiting</a:t>
          </a:r>
          <a:r>
            <a:rPr lang="en-GB" sz="2200" i="1" kern="1200" dirty="0"/>
            <a:t>: </a:t>
          </a:r>
          <a:r>
            <a:rPr lang="en-GB" sz="2200" i="0" kern="1200" dirty="0">
              <a:solidFill>
                <a:srgbClr val="00B050"/>
              </a:solidFill>
            </a:rPr>
            <a:t>QR code based</a:t>
          </a:r>
          <a:r>
            <a:rPr lang="en-GB" sz="2200" i="0" kern="1200" dirty="0"/>
            <a:t>, </a:t>
          </a:r>
          <a:r>
            <a:rPr lang="en-GB" sz="2200" i="0" kern="1200" dirty="0">
              <a:solidFill>
                <a:srgbClr val="FF0000"/>
              </a:solidFill>
            </a:rPr>
            <a:t>high price</a:t>
          </a:r>
          <a:endParaRPr lang="it-IT" sz="2200" kern="1200" dirty="0">
            <a:solidFill>
              <a:srgbClr val="FF0000"/>
            </a:solidFill>
          </a:endParaRPr>
        </a:p>
      </dsp:txBody>
      <dsp:txXfrm>
        <a:off x="0" y="3338071"/>
        <a:ext cx="6439505" cy="113022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785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it-IT" sz="1500" kern="1200" dirty="0"/>
            <a:t>Actors </a:t>
          </a:r>
        </a:p>
      </dsp:txBody>
      <dsp:txXfrm>
        <a:off x="17563" y="55421"/>
        <a:ext cx="6151713" cy="324648"/>
      </dsp:txXfrm>
    </dsp:sp>
    <dsp:sp modelId="{68CAE15B-EC41-4668-A0C4-C81D001113FE}">
      <dsp:nvSpPr>
        <dsp:cNvPr id="0" name=""/>
        <dsp:cNvSpPr/>
      </dsp:nvSpPr>
      <dsp:spPr>
        <a:xfrm>
          <a:off x="0" y="397633"/>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Shop Owner, </a:t>
          </a:r>
          <a:r>
            <a:rPr lang="en-GB" sz="1200" kern="1200" dirty="0" err="1"/>
            <a:t>Iqueue</a:t>
          </a:r>
          <a:r>
            <a:rPr lang="en-GB" sz="1200" kern="1200" dirty="0"/>
            <a:t>, GPS system</a:t>
          </a:r>
          <a:endParaRPr lang="it-IT" sz="1200" kern="1200" dirty="0"/>
        </a:p>
      </dsp:txBody>
      <dsp:txXfrm>
        <a:off x="0" y="397633"/>
        <a:ext cx="6186839" cy="248400"/>
      </dsp:txXfrm>
    </dsp:sp>
    <dsp:sp modelId="{1EFD23FA-43C1-4429-B767-AC6EAFF5B8C0}">
      <dsp:nvSpPr>
        <dsp:cNvPr id="0" name=""/>
        <dsp:cNvSpPr/>
      </dsp:nvSpPr>
      <dsp:spPr>
        <a:xfrm>
          <a:off x="0" y="6460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Entry Condition</a:t>
          </a:r>
          <a:endParaRPr lang="it-IT" sz="1500" kern="1200" dirty="0"/>
        </a:p>
      </dsp:txBody>
      <dsp:txXfrm>
        <a:off x="17563" y="663596"/>
        <a:ext cx="6151713" cy="324648"/>
      </dsp:txXfrm>
    </dsp:sp>
    <dsp:sp modelId="{620F82B3-A7DB-448D-8358-FDDBC28DBA08}">
      <dsp:nvSpPr>
        <dsp:cNvPr id="0" name=""/>
        <dsp:cNvSpPr/>
      </dsp:nvSpPr>
      <dsp:spPr>
        <a:xfrm>
          <a:off x="0" y="1005808"/>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A long queue outside a shop</a:t>
          </a:r>
          <a:endParaRPr lang="it-IT" sz="1200" kern="1200" dirty="0"/>
        </a:p>
      </dsp:txBody>
      <dsp:txXfrm>
        <a:off x="0" y="1005808"/>
        <a:ext cx="6186839" cy="248400"/>
      </dsp:txXfrm>
    </dsp:sp>
    <dsp:sp modelId="{7A536B0B-6B6C-4E50-8161-B03C6D46D307}">
      <dsp:nvSpPr>
        <dsp:cNvPr id="0" name=""/>
        <dsp:cNvSpPr/>
      </dsp:nvSpPr>
      <dsp:spPr>
        <a:xfrm>
          <a:off x="0" y="125420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Flow of Events</a:t>
          </a:r>
          <a:endParaRPr lang="it-IT" sz="1500" kern="1200" dirty="0"/>
        </a:p>
      </dsp:txBody>
      <dsp:txXfrm>
        <a:off x="17563" y="1271771"/>
        <a:ext cx="6151713" cy="324648"/>
      </dsp:txXfrm>
    </dsp:sp>
    <dsp:sp modelId="{369AD51B-39CE-4D6D-847F-14565A9B369D}">
      <dsp:nvSpPr>
        <dsp:cNvPr id="0" name=""/>
        <dsp:cNvSpPr/>
      </dsp:nvSpPr>
      <dsp:spPr>
        <a:xfrm>
          <a:off x="0" y="1613983"/>
          <a:ext cx="6186839" cy="16456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dirty="0"/>
            <a:t>The Client selects a certain type of shops (bakeries in the scenario).</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dirty="0" err="1"/>
            <a:t>Iqueue</a:t>
          </a:r>
          <a:r>
            <a:rPr lang="en-GB" sz="1200" kern="1200" dirty="0"/>
            <a:t> show on his map a list of the available shops of the indicated type with their queues.</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time slots and special offers.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scans the products and select a free time slot.</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notifies the Shop Owner of the time slot booking.</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chooses to be guided to the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redirects the Client to a third-party GPS system and provides to it the shop address. </a:t>
          </a:r>
          <a:endParaRPr lang="it-IT" sz="1200" kern="1200"/>
        </a:p>
      </dsp:txBody>
      <dsp:txXfrm>
        <a:off x="0" y="1613983"/>
        <a:ext cx="6186839" cy="1645650"/>
      </dsp:txXfrm>
    </dsp:sp>
    <dsp:sp modelId="{0A27EB51-20CC-4A86-9A6A-F2D906173955}">
      <dsp:nvSpPr>
        <dsp:cNvPr id="0" name=""/>
        <dsp:cNvSpPr/>
      </dsp:nvSpPr>
      <dsp:spPr>
        <a:xfrm>
          <a:off x="0" y="32596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Exit Condition</a:t>
          </a:r>
          <a:endParaRPr lang="it-IT" sz="1500" kern="1200" dirty="0"/>
        </a:p>
      </dsp:txBody>
      <dsp:txXfrm>
        <a:off x="17563" y="3277196"/>
        <a:ext cx="6151713" cy="324648"/>
      </dsp:txXfrm>
    </dsp:sp>
    <dsp:sp modelId="{27BC9BC5-B9B9-4063-8A79-5D1FAC701D9C}">
      <dsp:nvSpPr>
        <dsp:cNvPr id="0" name=""/>
        <dsp:cNvSpPr/>
      </dsp:nvSpPr>
      <dsp:spPr>
        <a:xfrm>
          <a:off x="0" y="3619408"/>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it-IT" sz="1200" kern="1200" dirty="0"/>
            <a:t>The </a:t>
          </a:r>
          <a:r>
            <a:rPr lang="en-GB" sz="1200" kern="1200" dirty="0"/>
            <a:t>Client is guided by the GPS system. The selected time slot is now unavailable to any other Client. The client receives the QR code with the booked time slot. </a:t>
          </a:r>
          <a:endParaRPr lang="it-IT" sz="1200" kern="1200" dirty="0"/>
        </a:p>
      </dsp:txBody>
      <dsp:txXfrm>
        <a:off x="0" y="3619408"/>
        <a:ext cx="6186839" cy="380362"/>
      </dsp:txXfrm>
    </dsp:sp>
    <dsp:sp modelId="{58A2C181-9401-40EE-893B-54766C59CB26}">
      <dsp:nvSpPr>
        <dsp:cNvPr id="0" name=""/>
        <dsp:cNvSpPr/>
      </dsp:nvSpPr>
      <dsp:spPr>
        <a:xfrm>
          <a:off x="0" y="3999771"/>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Special Requirements</a:t>
          </a:r>
          <a:endParaRPr lang="it-IT" sz="1500" kern="1200" dirty="0"/>
        </a:p>
      </dsp:txBody>
      <dsp:txXfrm>
        <a:off x="17563" y="4017334"/>
        <a:ext cx="6151713" cy="324648"/>
      </dsp:txXfrm>
    </dsp:sp>
    <dsp:sp modelId="{F695BB5F-7FB7-462B-AE63-B4B31362CAAD}">
      <dsp:nvSpPr>
        <dsp:cNvPr id="0" name=""/>
        <dsp:cNvSpPr/>
      </dsp:nvSpPr>
      <dsp:spPr>
        <a:xfrm>
          <a:off x="0" y="4359546"/>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queue of a shop has not to exceed in time the opening hours of the shop, otherwise the time slot is unavailable. The Client must have a GPS system on his device</a:t>
          </a:r>
          <a:endParaRPr lang="it-IT" sz="1200" kern="1200" dirty="0"/>
        </a:p>
      </dsp:txBody>
      <dsp:txXfrm>
        <a:off x="0" y="4359546"/>
        <a:ext cx="6186839" cy="38036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58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a:t>Actors </a:t>
          </a:r>
        </a:p>
      </dsp:txBody>
      <dsp:txXfrm>
        <a:off x="21075" y="133656"/>
        <a:ext cx="6144689" cy="389580"/>
      </dsp:txXfrm>
    </dsp:sp>
    <dsp:sp modelId="{68CAE15B-EC41-4668-A0C4-C81D001113FE}">
      <dsp:nvSpPr>
        <dsp:cNvPr id="0" name=""/>
        <dsp:cNvSpPr/>
      </dsp:nvSpPr>
      <dsp:spPr>
        <a:xfrm>
          <a:off x="0" y="54431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Shop Owner, </a:t>
          </a:r>
          <a:r>
            <a:rPr lang="en-GB" sz="1400" kern="1200" dirty="0" err="1"/>
            <a:t>Iqueue</a:t>
          </a:r>
          <a:endParaRPr lang="it-IT" sz="1400" kern="1200" dirty="0"/>
        </a:p>
      </dsp:txBody>
      <dsp:txXfrm>
        <a:off x="0" y="544311"/>
        <a:ext cx="6186839" cy="298080"/>
      </dsp:txXfrm>
    </dsp:sp>
    <dsp:sp modelId="{1EFD23FA-43C1-4429-B767-AC6EAFF5B8C0}">
      <dsp:nvSpPr>
        <dsp:cNvPr id="0" name=""/>
        <dsp:cNvSpPr/>
      </dsp:nvSpPr>
      <dsp:spPr>
        <a:xfrm>
          <a:off x="0" y="84239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Entry Condition</a:t>
          </a:r>
          <a:endParaRPr lang="it-IT" sz="1800" kern="1200" dirty="0"/>
        </a:p>
      </dsp:txBody>
      <dsp:txXfrm>
        <a:off x="21075" y="863466"/>
        <a:ext cx="6144689" cy="389580"/>
      </dsp:txXfrm>
    </dsp:sp>
    <dsp:sp modelId="{620F82B3-A7DB-448D-8358-FDDBC28DBA08}">
      <dsp:nvSpPr>
        <dsp:cNvPr id="0" name=""/>
        <dsp:cNvSpPr/>
      </dsp:nvSpPr>
      <dsp:spPr>
        <a:xfrm>
          <a:off x="0" y="127412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enters in a shop</a:t>
          </a:r>
          <a:endParaRPr lang="it-IT" sz="1400" kern="1200" dirty="0"/>
        </a:p>
      </dsp:txBody>
      <dsp:txXfrm>
        <a:off x="0" y="1274121"/>
        <a:ext cx="6186839" cy="298080"/>
      </dsp:txXfrm>
    </dsp:sp>
    <dsp:sp modelId="{7A536B0B-6B6C-4E50-8161-B03C6D46D307}">
      <dsp:nvSpPr>
        <dsp:cNvPr id="0" name=""/>
        <dsp:cNvSpPr/>
      </dsp:nvSpPr>
      <dsp:spPr>
        <a:xfrm>
          <a:off x="0" y="15722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Flow of Events</a:t>
          </a:r>
          <a:endParaRPr lang="it-IT" sz="1800" kern="1200" dirty="0"/>
        </a:p>
      </dsp:txBody>
      <dsp:txXfrm>
        <a:off x="21075" y="1593276"/>
        <a:ext cx="6144689" cy="389580"/>
      </dsp:txXfrm>
    </dsp:sp>
    <dsp:sp modelId="{369AD51B-39CE-4D6D-847F-14565A9B369D}">
      <dsp:nvSpPr>
        <dsp:cNvPr id="0" name=""/>
        <dsp:cNvSpPr/>
      </dsp:nvSpPr>
      <dsp:spPr>
        <a:xfrm>
          <a:off x="0" y="2003931"/>
          <a:ext cx="6186839"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Font typeface="+mj-lt"/>
            <a:buAutoNum type="arabicPeriod"/>
          </a:pPr>
          <a:r>
            <a:rPr lang="en-GB" sz="1400" kern="1200" dirty="0"/>
            <a:t>Shop Owner asks the Client if he has done a reservation with </a:t>
          </a:r>
          <a:r>
            <a:rPr lang="en-GB" sz="1400" kern="1200" dirty="0" err="1"/>
            <a:t>Iqueue</a:t>
          </a:r>
          <a:r>
            <a:rPr lang="en-GB" sz="1400" kern="1200" dirty="0"/>
            <a:t>.</a:t>
          </a:r>
          <a:endParaRPr lang="it-IT" sz="1400" kern="1200" dirty="0"/>
        </a:p>
        <a:p>
          <a:pPr marL="114300" lvl="1" indent="-114300" algn="l" defTabSz="622300">
            <a:lnSpc>
              <a:spcPct val="90000"/>
            </a:lnSpc>
            <a:spcBef>
              <a:spcPct val="0"/>
            </a:spcBef>
            <a:spcAft>
              <a:spcPct val="20000"/>
            </a:spcAft>
            <a:buFont typeface="+mj-lt"/>
            <a:buAutoNum type="arabicPeriod"/>
          </a:pPr>
          <a:r>
            <a:rPr lang="en-GB" sz="1400" kern="1200"/>
            <a:t>The Shop Owner scans the client QR code.</a:t>
          </a:r>
          <a:endParaRPr lang="it-IT" sz="1400" kern="1200"/>
        </a:p>
        <a:p>
          <a:pPr marL="114300" lvl="1" indent="-114300" algn="l" defTabSz="622300">
            <a:lnSpc>
              <a:spcPct val="90000"/>
            </a:lnSpc>
            <a:spcBef>
              <a:spcPct val="0"/>
            </a:spcBef>
            <a:spcAft>
              <a:spcPct val="20000"/>
            </a:spcAft>
            <a:buFont typeface="+mj-lt"/>
            <a:buAutoNum type="arabicPeriod"/>
          </a:pPr>
          <a:r>
            <a:rPr lang="en-GB" sz="1400" kern="1200"/>
            <a:t>Iqueue increments the counter client for the shop of the relative shop opening. </a:t>
          </a:r>
          <a:endParaRPr lang="it-IT" sz="1400" kern="1200"/>
        </a:p>
      </dsp:txBody>
      <dsp:txXfrm>
        <a:off x="0" y="2003931"/>
        <a:ext cx="6186839" cy="726570"/>
      </dsp:txXfrm>
    </dsp:sp>
    <dsp:sp modelId="{0A27EB51-20CC-4A86-9A6A-F2D906173955}">
      <dsp:nvSpPr>
        <dsp:cNvPr id="0" name=""/>
        <dsp:cNvSpPr/>
      </dsp:nvSpPr>
      <dsp:spPr>
        <a:xfrm>
          <a:off x="0" y="27305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Exit Condition</a:t>
          </a:r>
          <a:endParaRPr lang="it-IT" sz="1800" kern="1200" dirty="0"/>
        </a:p>
      </dsp:txBody>
      <dsp:txXfrm>
        <a:off x="21075" y="2751576"/>
        <a:ext cx="6144689" cy="389580"/>
      </dsp:txXfrm>
    </dsp:sp>
    <dsp:sp modelId="{27BC9BC5-B9B9-4063-8A79-5D1FAC701D9C}">
      <dsp:nvSpPr>
        <dsp:cNvPr id="0" name=""/>
        <dsp:cNvSpPr/>
      </dsp:nvSpPr>
      <dsp:spPr>
        <a:xfrm>
          <a:off x="0" y="3162231"/>
          <a:ext cx="6186839"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The use case terminates after the increment of the client counter. Shop Owner can consult the client counter value on different shop opening accessing </a:t>
          </a:r>
          <a:r>
            <a:rPr lang="en-GB" sz="1400" kern="1200" dirty="0" err="1"/>
            <a:t>Iqueue</a:t>
          </a:r>
          <a:r>
            <a:rPr lang="en-GB" sz="1400" kern="1200" dirty="0"/>
            <a:t>.</a:t>
          </a:r>
          <a:endParaRPr lang="it-IT" sz="1400" kern="1200" dirty="0"/>
        </a:p>
      </dsp:txBody>
      <dsp:txXfrm>
        <a:off x="0" y="3162231"/>
        <a:ext cx="6186839" cy="633420"/>
      </dsp:txXfrm>
    </dsp:sp>
    <dsp:sp modelId="{58A2C181-9401-40EE-893B-54766C59CB26}">
      <dsp:nvSpPr>
        <dsp:cNvPr id="0" name=""/>
        <dsp:cNvSpPr/>
      </dsp:nvSpPr>
      <dsp:spPr>
        <a:xfrm>
          <a:off x="0" y="379565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err="1"/>
            <a:t>Exceptions</a:t>
          </a:r>
          <a:endParaRPr lang="it-IT" sz="1800" kern="1200" dirty="0"/>
        </a:p>
      </dsp:txBody>
      <dsp:txXfrm>
        <a:off x="21075" y="3816726"/>
        <a:ext cx="6144689" cy="389580"/>
      </dsp:txXfrm>
    </dsp:sp>
    <dsp:sp modelId="{F695BB5F-7FB7-462B-AE63-B4B31362CAAD}">
      <dsp:nvSpPr>
        <dsp:cNvPr id="0" name=""/>
        <dsp:cNvSpPr/>
      </dsp:nvSpPr>
      <dsp:spPr>
        <a:xfrm>
          <a:off x="0" y="4227381"/>
          <a:ext cx="6186839" cy="4378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If the Client has not done his registration on </a:t>
          </a:r>
          <a:r>
            <a:rPr lang="en-GB" sz="1400" kern="1200" dirty="0" err="1"/>
            <a:t>Iqueue</a:t>
          </a:r>
          <a:r>
            <a:rPr lang="en-GB" sz="1400" kern="1200" dirty="0"/>
            <a:t>, the Shop Owner increments the client counter on </a:t>
          </a:r>
          <a:r>
            <a:rPr lang="en-GB" sz="1400" kern="1200" dirty="0" err="1"/>
            <a:t>Iqueue</a:t>
          </a:r>
          <a:r>
            <a:rPr lang="en-GB" sz="1400" kern="1200" dirty="0"/>
            <a:t> by himself with the </a:t>
          </a:r>
          <a:r>
            <a:rPr lang="en-GB" sz="1400" kern="1200" dirty="0" err="1"/>
            <a:t>inc</a:t>
          </a:r>
          <a:r>
            <a:rPr lang="en-GB" sz="1400" kern="1200" dirty="0"/>
            <a:t>/dec system.</a:t>
          </a:r>
          <a:endParaRPr lang="it-IT" sz="1400" kern="1200" dirty="0"/>
        </a:p>
      </dsp:txBody>
      <dsp:txXfrm>
        <a:off x="0" y="4227381"/>
        <a:ext cx="6186839" cy="43780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520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a:t>Actors </a:t>
          </a:r>
        </a:p>
      </dsp:txBody>
      <dsp:txXfrm>
        <a:off x="16392" y="51595"/>
        <a:ext cx="6154055" cy="303006"/>
      </dsp:txXfrm>
    </dsp:sp>
    <dsp:sp modelId="{68CAE15B-EC41-4668-A0C4-C81D001113FE}">
      <dsp:nvSpPr>
        <dsp:cNvPr id="0" name=""/>
        <dsp:cNvSpPr/>
      </dsp:nvSpPr>
      <dsp:spPr>
        <a:xfrm>
          <a:off x="0" y="37099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a:t>
          </a:r>
          <a:r>
            <a:rPr lang="en-GB" sz="1100" kern="1200" dirty="0" err="1"/>
            <a:t>Iqueue</a:t>
          </a:r>
          <a:endParaRPr lang="it-IT" sz="1100" kern="1200" dirty="0"/>
        </a:p>
      </dsp:txBody>
      <dsp:txXfrm>
        <a:off x="0" y="370993"/>
        <a:ext cx="6186839" cy="231840"/>
      </dsp:txXfrm>
    </dsp:sp>
    <dsp:sp modelId="{1EFD23FA-43C1-4429-B767-AC6EAFF5B8C0}">
      <dsp:nvSpPr>
        <dsp:cNvPr id="0" name=""/>
        <dsp:cNvSpPr/>
      </dsp:nvSpPr>
      <dsp:spPr>
        <a:xfrm>
          <a:off x="0" y="60283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Entry Condition</a:t>
          </a:r>
          <a:endParaRPr lang="it-IT" sz="1400" kern="1200" dirty="0"/>
        </a:p>
      </dsp:txBody>
      <dsp:txXfrm>
        <a:off x="16392" y="619225"/>
        <a:ext cx="6154055" cy="303006"/>
      </dsp:txXfrm>
    </dsp:sp>
    <dsp:sp modelId="{620F82B3-A7DB-448D-8358-FDDBC28DBA08}">
      <dsp:nvSpPr>
        <dsp:cNvPr id="0" name=""/>
        <dsp:cNvSpPr/>
      </dsp:nvSpPr>
      <dsp:spPr>
        <a:xfrm>
          <a:off x="0" y="93862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has a shop</a:t>
          </a:r>
          <a:endParaRPr lang="it-IT" sz="1100" kern="1200" dirty="0"/>
        </a:p>
      </dsp:txBody>
      <dsp:txXfrm>
        <a:off x="0" y="938623"/>
        <a:ext cx="6186839" cy="231840"/>
      </dsp:txXfrm>
    </dsp:sp>
    <dsp:sp modelId="{7A536B0B-6B6C-4E50-8161-B03C6D46D307}">
      <dsp:nvSpPr>
        <dsp:cNvPr id="0" name=""/>
        <dsp:cNvSpPr/>
      </dsp:nvSpPr>
      <dsp:spPr>
        <a:xfrm>
          <a:off x="0" y="117046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Flow of Events</a:t>
          </a:r>
          <a:endParaRPr lang="it-IT" sz="1400" kern="1200" dirty="0"/>
        </a:p>
      </dsp:txBody>
      <dsp:txXfrm>
        <a:off x="16392" y="1186855"/>
        <a:ext cx="6154055" cy="303006"/>
      </dsp:txXfrm>
    </dsp:sp>
    <dsp:sp modelId="{369AD51B-39CE-4D6D-847F-14565A9B369D}">
      <dsp:nvSpPr>
        <dsp:cNvPr id="0" name=""/>
        <dsp:cNvSpPr/>
      </dsp:nvSpPr>
      <dsp:spPr>
        <a:xfrm>
          <a:off x="0" y="1506253"/>
          <a:ext cx="6186839" cy="1709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Font typeface="+mj-lt"/>
            <a:buAutoNum type="arabicPeriod"/>
          </a:pPr>
          <a:r>
            <a:rPr lang="en-GB" sz="1100" kern="1200"/>
            <a:t>Shop Owner starts register Shop procedure on Iqueue.</a:t>
          </a:r>
          <a:endParaRPr lang="it-IT" sz="1100" kern="1200" dirty="0"/>
        </a:p>
        <a:p>
          <a:pPr marL="57150" lvl="1" indent="-57150" algn="l" defTabSz="488950">
            <a:lnSpc>
              <a:spcPct val="90000"/>
            </a:lnSpc>
            <a:spcBef>
              <a:spcPct val="0"/>
            </a:spcBef>
            <a:spcAft>
              <a:spcPct val="20000"/>
            </a:spcAft>
            <a:buFont typeface="+mj-lt"/>
            <a:buAutoNum type="arabicPeriod"/>
          </a:pPr>
          <a:r>
            <a:rPr lang="en-GB" sz="1100" kern="1200"/>
            <a:t>Iqueue asks shop position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position.</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logo and/or pictures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logo and/or pictures (optional).</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products of his shop.</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special offers on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special offers on products (optional).</a:t>
          </a:r>
          <a:endParaRPr lang="it-IT" sz="1100" kern="1200"/>
        </a:p>
      </dsp:txBody>
      <dsp:txXfrm>
        <a:off x="0" y="1506253"/>
        <a:ext cx="6186839" cy="1709820"/>
      </dsp:txXfrm>
    </dsp:sp>
    <dsp:sp modelId="{0A27EB51-20CC-4A86-9A6A-F2D906173955}">
      <dsp:nvSpPr>
        <dsp:cNvPr id="0" name=""/>
        <dsp:cNvSpPr/>
      </dsp:nvSpPr>
      <dsp:spPr>
        <a:xfrm>
          <a:off x="0" y="321607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Exit Condition</a:t>
          </a:r>
          <a:endParaRPr lang="it-IT" sz="1400" kern="1200" dirty="0"/>
        </a:p>
      </dsp:txBody>
      <dsp:txXfrm>
        <a:off x="16392" y="3232465"/>
        <a:ext cx="6154055" cy="303006"/>
      </dsp:txXfrm>
    </dsp:sp>
    <dsp:sp modelId="{27BC9BC5-B9B9-4063-8A79-5D1FAC701D9C}">
      <dsp:nvSpPr>
        <dsp:cNvPr id="0" name=""/>
        <dsp:cNvSpPr/>
      </dsp:nvSpPr>
      <dsp:spPr>
        <a:xfrm>
          <a:off x="0" y="3551863"/>
          <a:ext cx="6186839"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use case terminates after the product discounts entering. Shop registration is now terminated, and the shop is now visible on the </a:t>
          </a:r>
          <a:r>
            <a:rPr lang="en-GB" sz="1100" kern="1200" dirty="0" err="1"/>
            <a:t>Iqueue</a:t>
          </a:r>
          <a:r>
            <a:rPr lang="en-GB" sz="1100" kern="1200" dirty="0"/>
            <a:t> map with its products.</a:t>
          </a:r>
          <a:endParaRPr lang="it-IT" sz="1100" kern="1200" dirty="0"/>
        </a:p>
      </dsp:txBody>
      <dsp:txXfrm>
        <a:off x="0" y="3551863"/>
        <a:ext cx="6186839" cy="347760"/>
      </dsp:txXfrm>
    </dsp:sp>
    <dsp:sp modelId="{58A2C181-9401-40EE-893B-54766C59CB26}">
      <dsp:nvSpPr>
        <dsp:cNvPr id="0" name=""/>
        <dsp:cNvSpPr/>
      </dsp:nvSpPr>
      <dsp:spPr>
        <a:xfrm>
          <a:off x="0" y="389962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err="1"/>
            <a:t>Exceptions</a:t>
          </a:r>
          <a:endParaRPr lang="it-IT" sz="1400" kern="1200" dirty="0"/>
        </a:p>
      </dsp:txBody>
      <dsp:txXfrm>
        <a:off x="16392" y="3916015"/>
        <a:ext cx="6154055" cy="303006"/>
      </dsp:txXfrm>
    </dsp:sp>
    <dsp:sp modelId="{F695BB5F-7FB7-462B-AE63-B4B31362CAAD}">
      <dsp:nvSpPr>
        <dsp:cNvPr id="0" name=""/>
        <dsp:cNvSpPr/>
      </dsp:nvSpPr>
      <dsp:spPr>
        <a:xfrm>
          <a:off x="0" y="4235413"/>
          <a:ext cx="6186839" cy="507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insertion of shop position and products is mandatory to conclude the shop registration on </a:t>
          </a:r>
          <a:r>
            <a:rPr lang="en-GB" sz="1100" kern="1200" dirty="0" err="1"/>
            <a:t>Iqueue</a:t>
          </a:r>
          <a:r>
            <a:rPr lang="en-GB" sz="1100" kern="1200" dirty="0"/>
            <a:t>; The Shop Owner could not insert immediately pictures, the logo of his shop and the special offers on products to register his shop. They could be inserted in a second moment. </a:t>
          </a:r>
          <a:endParaRPr lang="it-IT" sz="1100" kern="1200" dirty="0"/>
        </a:p>
      </dsp:txBody>
      <dsp:txXfrm>
        <a:off x="0" y="4235413"/>
        <a:ext cx="6186839" cy="50715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96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it-IT" sz="1600" kern="1200" dirty="0"/>
            <a:t>Actors </a:t>
          </a:r>
        </a:p>
      </dsp:txBody>
      <dsp:txXfrm>
        <a:off x="18734" y="131697"/>
        <a:ext cx="6149371" cy="346292"/>
      </dsp:txXfrm>
    </dsp:sp>
    <dsp:sp modelId="{68CAE15B-EC41-4668-A0C4-C81D001113FE}">
      <dsp:nvSpPr>
        <dsp:cNvPr id="0" name=""/>
        <dsp:cNvSpPr/>
      </dsp:nvSpPr>
      <dsp:spPr>
        <a:xfrm>
          <a:off x="0" y="49672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a:t>
          </a:r>
          <a:r>
            <a:rPr lang="en-GB" sz="1200" kern="1200" dirty="0" err="1"/>
            <a:t>Iqueue</a:t>
          </a:r>
          <a:endParaRPr lang="it-IT" sz="1200" kern="1200" dirty="0"/>
        </a:p>
      </dsp:txBody>
      <dsp:txXfrm>
        <a:off x="0" y="496723"/>
        <a:ext cx="6186839" cy="264960"/>
      </dsp:txXfrm>
    </dsp:sp>
    <dsp:sp modelId="{1EFD23FA-43C1-4429-B767-AC6EAFF5B8C0}">
      <dsp:nvSpPr>
        <dsp:cNvPr id="0" name=""/>
        <dsp:cNvSpPr/>
      </dsp:nvSpPr>
      <dsp:spPr>
        <a:xfrm>
          <a:off x="0" y="7616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Entry Condition</a:t>
          </a:r>
          <a:endParaRPr lang="it-IT" sz="1600" kern="1200" dirty="0"/>
        </a:p>
      </dsp:txBody>
      <dsp:txXfrm>
        <a:off x="18734" y="780417"/>
        <a:ext cx="6149371" cy="346292"/>
      </dsp:txXfrm>
    </dsp:sp>
    <dsp:sp modelId="{620F82B3-A7DB-448D-8358-FDDBC28DBA08}">
      <dsp:nvSpPr>
        <dsp:cNvPr id="0" name=""/>
        <dsp:cNvSpPr/>
      </dsp:nvSpPr>
      <dsp:spPr>
        <a:xfrm>
          <a:off x="0" y="11454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likes to know shops in his surroundings</a:t>
          </a:r>
          <a:endParaRPr lang="it-IT" sz="1200" kern="1200" dirty="0"/>
        </a:p>
      </dsp:txBody>
      <dsp:txXfrm>
        <a:off x="0" y="1145443"/>
        <a:ext cx="6186839" cy="264960"/>
      </dsp:txXfrm>
    </dsp:sp>
    <dsp:sp modelId="{7A536B0B-6B6C-4E50-8161-B03C6D46D307}">
      <dsp:nvSpPr>
        <dsp:cNvPr id="0" name=""/>
        <dsp:cNvSpPr/>
      </dsp:nvSpPr>
      <dsp:spPr>
        <a:xfrm>
          <a:off x="0" y="141040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Flow of Events</a:t>
          </a:r>
          <a:endParaRPr lang="it-IT" sz="1600" kern="1200" dirty="0"/>
        </a:p>
      </dsp:txBody>
      <dsp:txXfrm>
        <a:off x="18734" y="1429137"/>
        <a:ext cx="6149371" cy="346292"/>
      </dsp:txXfrm>
    </dsp:sp>
    <dsp:sp modelId="{369AD51B-39CE-4D6D-847F-14565A9B369D}">
      <dsp:nvSpPr>
        <dsp:cNvPr id="0" name=""/>
        <dsp:cNvSpPr/>
      </dsp:nvSpPr>
      <dsp:spPr>
        <a:xfrm>
          <a:off x="0" y="1794163"/>
          <a:ext cx="6186839" cy="1457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a:t>Client allows Iqueue to know his position.</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Client selects a certain type of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 on his map a list of the available shops of the indicated type with their queues.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Client selects a maximum distance from the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shops accordingly with the selected distance.</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and special offers.</a:t>
          </a:r>
          <a:endParaRPr lang="it-IT" sz="1200" kern="1200"/>
        </a:p>
      </dsp:txBody>
      <dsp:txXfrm>
        <a:off x="0" y="1794163"/>
        <a:ext cx="6186839" cy="1457280"/>
      </dsp:txXfrm>
    </dsp:sp>
    <dsp:sp modelId="{0A27EB51-20CC-4A86-9A6A-F2D906173955}">
      <dsp:nvSpPr>
        <dsp:cNvPr id="0" name=""/>
        <dsp:cNvSpPr/>
      </dsp:nvSpPr>
      <dsp:spPr>
        <a:xfrm>
          <a:off x="0" y="325144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Exit Condition</a:t>
          </a:r>
          <a:endParaRPr lang="it-IT" sz="1600" kern="1200" dirty="0"/>
        </a:p>
      </dsp:txBody>
      <dsp:txXfrm>
        <a:off x="18734" y="3270177"/>
        <a:ext cx="6149371" cy="346292"/>
      </dsp:txXfrm>
    </dsp:sp>
    <dsp:sp modelId="{27BC9BC5-B9B9-4063-8A79-5D1FAC701D9C}">
      <dsp:nvSpPr>
        <dsp:cNvPr id="0" name=""/>
        <dsp:cNvSpPr/>
      </dsp:nvSpPr>
      <dsp:spPr>
        <a:xfrm>
          <a:off x="0" y="3635203"/>
          <a:ext cx="6186839"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a:t>The use case terminates after the Iqueue shows the products and special offers. Client could now book a time slot or simply exit the application.</a:t>
          </a:r>
          <a:endParaRPr lang="it-IT" sz="1200" kern="1200" dirty="0"/>
        </a:p>
      </dsp:txBody>
      <dsp:txXfrm>
        <a:off x="0" y="3635203"/>
        <a:ext cx="6186839" cy="380880"/>
      </dsp:txXfrm>
    </dsp:sp>
    <dsp:sp modelId="{58A2C181-9401-40EE-893B-54766C59CB26}">
      <dsp:nvSpPr>
        <dsp:cNvPr id="0" name=""/>
        <dsp:cNvSpPr/>
      </dsp:nvSpPr>
      <dsp:spPr>
        <a:xfrm>
          <a:off x="0" y="40160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Special Requirements</a:t>
          </a:r>
          <a:endParaRPr lang="it-IT" sz="1600" kern="1200" dirty="0"/>
        </a:p>
      </dsp:txBody>
      <dsp:txXfrm>
        <a:off x="18734" y="4034817"/>
        <a:ext cx="6149371" cy="346292"/>
      </dsp:txXfrm>
    </dsp:sp>
    <dsp:sp modelId="{F695BB5F-7FB7-462B-AE63-B4B31362CAAD}">
      <dsp:nvSpPr>
        <dsp:cNvPr id="0" name=""/>
        <dsp:cNvSpPr/>
      </dsp:nvSpPr>
      <dsp:spPr>
        <a:xfrm>
          <a:off x="0" y="43998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Client must have a device which is able to provide the position to the </a:t>
          </a:r>
          <a:r>
            <a:rPr lang="en-GB" sz="1200" kern="1200" dirty="0" err="1"/>
            <a:t>Iqueue</a:t>
          </a:r>
          <a:r>
            <a:rPr lang="en-GB" sz="1200" kern="1200" dirty="0"/>
            <a:t>.</a:t>
          </a:r>
          <a:endParaRPr lang="it-IT" sz="1200" kern="1200" dirty="0"/>
        </a:p>
      </dsp:txBody>
      <dsp:txXfrm>
        <a:off x="0" y="4399843"/>
        <a:ext cx="6186839" cy="26496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1. </a:t>
          </a:r>
          <a:r>
            <a:rPr lang="it-IT" sz="1700" b="1" kern="1200" dirty="0" err="1"/>
            <a:t>Feasibility</a:t>
          </a:r>
          <a:r>
            <a:rPr lang="it-IT" sz="1700" b="1"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7620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b="1" kern="1200" dirty="0"/>
            <a:t>UML </a:t>
          </a:r>
          <a:r>
            <a:rPr lang="it-IT" sz="1700" b="1" kern="1200" dirty="0" err="1"/>
            <a:t>requirements</a:t>
          </a:r>
          <a:endParaRPr lang="it-IT" sz="1700" b="1"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Testing</a:t>
          </a:r>
        </a:p>
      </dsp:txBody>
      <dsp:txXfrm>
        <a:off x="364132" y="3805788"/>
        <a:ext cx="4705884" cy="45284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35517" y="1113871"/>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74519" y="21842"/>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731195" y="78518"/>
        <a:ext cx="1545015" cy="1047451"/>
      </dsp:txXfrm>
    </dsp:sp>
    <dsp:sp modelId="{EA2557D1-F059-4307-BEBA-EFEE430691E0}">
      <dsp:nvSpPr>
        <dsp:cNvPr id="0" name=""/>
        <dsp:cNvSpPr/>
      </dsp:nvSpPr>
      <dsp:spPr>
        <a:xfrm>
          <a:off x="2332886" y="132551"/>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10480" y="2417836"/>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049482" y="1325807"/>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Methods</a:t>
          </a:r>
        </a:p>
      </dsp:txBody>
      <dsp:txXfrm>
        <a:off x="2106158" y="1382483"/>
        <a:ext cx="1545015" cy="1047451"/>
      </dsp:txXfrm>
    </dsp:sp>
    <dsp:sp modelId="{FC609BE8-553D-4891-8E03-4D46F0F88788}">
      <dsp:nvSpPr>
        <dsp:cNvPr id="0" name=""/>
        <dsp:cNvSpPr/>
      </dsp:nvSpPr>
      <dsp:spPr>
        <a:xfrm>
          <a:off x="3707849" y="1436516"/>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424445" y="2629773"/>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err="1"/>
            <a:t>Sequence</a:t>
          </a:r>
          <a:r>
            <a:rPr lang="it-IT" sz="2600" kern="1200" dirty="0"/>
            <a:t> </a:t>
          </a:r>
          <a:r>
            <a:rPr lang="it-IT" sz="2600" kern="1200" dirty="0" err="1"/>
            <a:t>diagrams</a:t>
          </a:r>
          <a:endParaRPr lang="it-IT" sz="2600" kern="1200" dirty="0"/>
        </a:p>
      </dsp:txBody>
      <dsp:txXfrm>
        <a:off x="3481121" y="2686449"/>
        <a:ext cx="1545015" cy="1047451"/>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549743" y="400945"/>
        <a:ext cx="1186209" cy="804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F52AC-0CDA-4B1B-82EC-CB0F457DF2E0}">
      <dsp:nvSpPr>
        <dsp:cNvPr id="0" name=""/>
        <dsp:cNvSpPr/>
      </dsp:nvSpPr>
      <dsp:spPr>
        <a:xfrm rot="5400000">
          <a:off x="1486755" y="1211978"/>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441A5A-E528-4BF4-9F9A-918E29BD28EC}">
      <dsp:nvSpPr>
        <dsp:cNvPr id="0" name=""/>
        <dsp:cNvSpPr/>
      </dsp:nvSpPr>
      <dsp:spPr>
        <a:xfrm>
          <a:off x="1202769" y="23766"/>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Description of Application Function and Goals</a:t>
          </a:r>
          <a:endParaRPr lang="it-IT" sz="1700" b="1" kern="1200" dirty="0"/>
        </a:p>
      </dsp:txBody>
      <dsp:txXfrm>
        <a:off x="1264437" y="85434"/>
        <a:ext cx="1681096" cy="1139708"/>
      </dsp:txXfrm>
    </dsp:sp>
    <dsp:sp modelId="{99E2C51B-8151-4975-8EE1-8780E3B65BBB}">
      <dsp:nvSpPr>
        <dsp:cNvPr id="0" name=""/>
        <dsp:cNvSpPr/>
      </dsp:nvSpPr>
      <dsp:spPr>
        <a:xfrm>
          <a:off x="3025982" y="145604"/>
          <a:ext cx="2813306" cy="99573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a:t>Customers </a:t>
          </a:r>
          <a:r>
            <a:rPr lang="it-IT" sz="1300" b="0" kern="1200" dirty="0"/>
            <a:t>can </a:t>
          </a:r>
          <a:r>
            <a:rPr lang="it-IT" sz="1300" b="0" kern="1200" dirty="0" err="1"/>
            <a:t>see</a:t>
          </a:r>
          <a:r>
            <a:rPr lang="it-IT" sz="1300" b="0" kern="1200" dirty="0"/>
            <a:t> the </a:t>
          </a:r>
          <a:r>
            <a:rPr lang="it-IT" sz="1300" b="0" kern="1200" dirty="0" err="1"/>
            <a:t>queue</a:t>
          </a:r>
          <a:endParaRPr lang="it-IT" sz="1300" b="1" kern="1200" dirty="0"/>
        </a:p>
        <a:p>
          <a:pPr marL="114300" lvl="1" indent="-114300" algn="just" defTabSz="577850">
            <a:lnSpc>
              <a:spcPct val="90000"/>
            </a:lnSpc>
            <a:spcBef>
              <a:spcPct val="0"/>
            </a:spcBef>
            <a:spcAft>
              <a:spcPct val="15000"/>
            </a:spcAft>
            <a:buChar char="•"/>
          </a:pPr>
          <a:r>
            <a:rPr lang="it-IT" sz="1300" b="1" kern="1200" dirty="0"/>
            <a:t>Shop </a:t>
          </a:r>
          <a:r>
            <a:rPr lang="it-IT" sz="1300" b="1" kern="1200" dirty="0" err="1"/>
            <a:t>owners</a:t>
          </a:r>
          <a:r>
            <a:rPr lang="it-IT" sz="1300" b="1" kern="1200" dirty="0"/>
            <a:t> </a:t>
          </a:r>
          <a:r>
            <a:rPr lang="it-IT" sz="1300" b="0" kern="1200" dirty="0"/>
            <a:t>can </a:t>
          </a:r>
          <a:r>
            <a:rPr lang="it-IT" sz="1300" b="0" kern="1200" dirty="0" err="1"/>
            <a:t>advertise</a:t>
          </a:r>
          <a:r>
            <a:rPr lang="it-IT" sz="1300" b="0" kern="1200" dirty="0"/>
            <a:t> the shops</a:t>
          </a:r>
          <a:endParaRPr lang="it-IT" sz="1300" b="1" kern="1200" dirty="0"/>
        </a:p>
        <a:p>
          <a:pPr marL="114300" lvl="1" indent="-114300" algn="just" defTabSz="577850">
            <a:lnSpc>
              <a:spcPct val="90000"/>
            </a:lnSpc>
            <a:spcBef>
              <a:spcPct val="0"/>
            </a:spcBef>
            <a:spcAft>
              <a:spcPct val="15000"/>
            </a:spcAft>
            <a:buChar char="•"/>
          </a:pPr>
          <a:r>
            <a:rPr lang="it-IT" sz="1300" b="1" kern="1200" dirty="0"/>
            <a:t>QR code </a:t>
          </a:r>
          <a:r>
            <a:rPr lang="it-IT" sz="1300" b="1" kern="1200" dirty="0" err="1"/>
            <a:t>based</a:t>
          </a:r>
          <a:endParaRPr lang="it-IT" sz="1300" b="1" kern="1200" dirty="0"/>
        </a:p>
      </dsp:txBody>
      <dsp:txXfrm>
        <a:off x="3025982" y="145604"/>
        <a:ext cx="2813306" cy="995735"/>
      </dsp:txXfrm>
    </dsp:sp>
    <dsp:sp modelId="{EC6F25A8-4C5B-415C-A17F-675300EC2B88}">
      <dsp:nvSpPr>
        <dsp:cNvPr id="0" name=""/>
        <dsp:cNvSpPr/>
      </dsp:nvSpPr>
      <dsp:spPr>
        <a:xfrm rot="5400000">
          <a:off x="3343045" y="2630794"/>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B57091-873B-49B1-A2D3-4085906829B9}">
      <dsp:nvSpPr>
        <dsp:cNvPr id="0" name=""/>
        <dsp:cNvSpPr/>
      </dsp:nvSpPr>
      <dsp:spPr>
        <a:xfrm>
          <a:off x="3059060" y="1442582"/>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Technology Considerations</a:t>
          </a:r>
          <a:endParaRPr lang="it-IT" sz="1700" b="1" kern="1200" dirty="0"/>
        </a:p>
      </dsp:txBody>
      <dsp:txXfrm>
        <a:off x="3120728" y="1504250"/>
        <a:ext cx="1681096" cy="1139708"/>
      </dsp:txXfrm>
    </dsp:sp>
    <dsp:sp modelId="{8DAF76F0-E40A-4759-A39F-6C8F323C7E4E}">
      <dsp:nvSpPr>
        <dsp:cNvPr id="0" name=""/>
        <dsp:cNvSpPr/>
      </dsp:nvSpPr>
      <dsp:spPr>
        <a:xfrm>
          <a:off x="4873703" y="1572719"/>
          <a:ext cx="1766086"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err="1"/>
            <a:t>Pyhton</a:t>
          </a:r>
          <a:r>
            <a:rPr lang="it-IT" sz="1300" b="1" kern="1200" dirty="0"/>
            <a:t> Django</a:t>
          </a:r>
        </a:p>
        <a:p>
          <a:pPr marL="114300" lvl="1" indent="-114300" algn="just" defTabSz="577850">
            <a:lnSpc>
              <a:spcPct val="90000"/>
            </a:lnSpc>
            <a:spcBef>
              <a:spcPct val="0"/>
            </a:spcBef>
            <a:spcAft>
              <a:spcPct val="15000"/>
            </a:spcAft>
            <a:buChar char="•"/>
          </a:pPr>
          <a:r>
            <a:rPr lang="it-IT" sz="1300" b="1" kern="1200" dirty="0"/>
            <a:t>QR code reading</a:t>
          </a:r>
        </a:p>
        <a:p>
          <a:pPr marL="114300" lvl="1" indent="-114300" algn="just" defTabSz="577850">
            <a:lnSpc>
              <a:spcPct val="90000"/>
            </a:lnSpc>
            <a:spcBef>
              <a:spcPct val="0"/>
            </a:spcBef>
            <a:spcAft>
              <a:spcPct val="15000"/>
            </a:spcAft>
            <a:buChar char="•"/>
          </a:pPr>
          <a:r>
            <a:rPr lang="it-IT" sz="1300" b="1" kern="1200" dirty="0"/>
            <a:t>GPS system</a:t>
          </a:r>
        </a:p>
      </dsp:txBody>
      <dsp:txXfrm>
        <a:off x="4873703" y="1572719"/>
        <a:ext cx="1766086" cy="1020848"/>
      </dsp:txXfrm>
    </dsp:sp>
    <dsp:sp modelId="{CD26E379-B119-41A4-B3FE-5D33119C0878}">
      <dsp:nvSpPr>
        <dsp:cNvPr id="0" name=""/>
        <dsp:cNvSpPr/>
      </dsp:nvSpPr>
      <dsp:spPr>
        <a:xfrm>
          <a:off x="4915350" y="2861398"/>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Product Service Marketplace</a:t>
          </a:r>
          <a:endParaRPr lang="it-IT" sz="1700" b="1" kern="1200" dirty="0"/>
        </a:p>
      </dsp:txBody>
      <dsp:txXfrm>
        <a:off x="4977018" y="2923066"/>
        <a:ext cx="1681096" cy="1139708"/>
      </dsp:txXfrm>
    </dsp:sp>
    <dsp:sp modelId="{49EFDBC2-174F-4E55-A082-40D7E3F6362E}">
      <dsp:nvSpPr>
        <dsp:cNvPr id="0" name=""/>
        <dsp:cNvSpPr/>
      </dsp:nvSpPr>
      <dsp:spPr>
        <a:xfrm>
          <a:off x="6680084" y="2967290"/>
          <a:ext cx="2736769"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114300" lvl="1" indent="-114300" algn="just" defTabSz="622300">
            <a:lnSpc>
              <a:spcPct val="90000"/>
            </a:lnSpc>
            <a:spcBef>
              <a:spcPct val="0"/>
            </a:spcBef>
            <a:spcAft>
              <a:spcPct val="15000"/>
            </a:spcAft>
            <a:buChar char="•"/>
          </a:pPr>
          <a:r>
            <a:rPr lang="en-GB" sz="1400" kern="1200" dirty="0"/>
            <a:t>The global queue management systems in terms of revenue was $0.5 billion in 2020</a:t>
          </a:r>
          <a:endParaRPr lang="it-IT" sz="1400" b="1" kern="1200" dirty="0"/>
        </a:p>
        <a:p>
          <a:pPr marL="114300" lvl="1" indent="-114300" algn="just" defTabSz="622300">
            <a:lnSpc>
              <a:spcPct val="90000"/>
            </a:lnSpc>
            <a:spcBef>
              <a:spcPct val="0"/>
            </a:spcBef>
            <a:spcAft>
              <a:spcPct val="15000"/>
            </a:spcAft>
            <a:buChar char="•"/>
          </a:pPr>
          <a:r>
            <a:rPr lang="it-IT" sz="1400" b="1" kern="1200" dirty="0" err="1"/>
            <a:t>PostCovid</a:t>
          </a:r>
          <a:r>
            <a:rPr lang="it-IT" sz="1400" b="1" kern="1200" dirty="0"/>
            <a:t> </a:t>
          </a:r>
          <a:r>
            <a:rPr lang="it-IT" sz="1400" b="0" kern="1200" dirty="0" err="1"/>
            <a:t>Growth</a:t>
          </a:r>
          <a:endParaRPr lang="it-IT" sz="1400" b="1" kern="1200" dirty="0"/>
        </a:p>
      </dsp:txBody>
      <dsp:txXfrm>
        <a:off x="6680084" y="2967290"/>
        <a:ext cx="2736769" cy="1020848"/>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t>Methods</a:t>
          </a:r>
        </a:p>
      </dsp:txBody>
      <dsp:txXfrm>
        <a:off x="549743" y="400945"/>
        <a:ext cx="1186209" cy="804196"/>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29167"/>
          <a:ext cx="6764301" cy="50368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it-IT" sz="2100" kern="1200" dirty="0" err="1"/>
            <a:t>Iqueue</a:t>
          </a:r>
          <a:r>
            <a:rPr lang="it-IT" sz="2100" kern="1200" dirty="0"/>
            <a:t> Methods</a:t>
          </a:r>
        </a:p>
      </dsp:txBody>
      <dsp:txXfrm>
        <a:off x="24588" y="53755"/>
        <a:ext cx="6715125" cy="454509"/>
      </dsp:txXfrm>
    </dsp:sp>
    <dsp:sp modelId="{A132EB46-8CCC-4F0C-9356-23594A579DE3}">
      <dsp:nvSpPr>
        <dsp:cNvPr id="0" name=""/>
        <dsp:cNvSpPr/>
      </dsp:nvSpPr>
      <dsp:spPr>
        <a:xfrm>
          <a:off x="0" y="532852"/>
          <a:ext cx="6764301" cy="4086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767" tIns="26670" rIns="149352" bIns="26670" numCol="1" spcCol="1270" anchor="t" anchorCtr="0">
          <a:noAutofit/>
        </a:bodyPr>
        <a:lstStyle/>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User_registration</a:t>
          </a:r>
          <a:r>
            <a:rPr lang="en-GB" sz="1600" kern="1200" dirty="0"/>
            <a:t>(in </a:t>
          </a:r>
          <a:r>
            <a:rPr lang="en-GB" sz="1600" kern="1200" dirty="0" err="1"/>
            <a:t>Name:String</a:t>
          </a:r>
          <a:r>
            <a:rPr lang="en-GB" sz="1600" kern="1200" dirty="0"/>
            <a:t>, in </a:t>
          </a:r>
          <a:r>
            <a:rPr lang="en-GB" sz="1600" kern="1200" dirty="0" err="1"/>
            <a:t>Surname:String</a:t>
          </a:r>
          <a:r>
            <a:rPr lang="en-GB" sz="1600" kern="1200" dirty="0"/>
            <a:t>, in </a:t>
          </a:r>
          <a:r>
            <a:rPr lang="en-GB" sz="1600" kern="1200" dirty="0" err="1"/>
            <a:t>Birthday:Date</a:t>
          </a:r>
          <a:r>
            <a:rPr lang="en-GB" sz="1600" kern="1200" dirty="0"/>
            <a:t>, in </a:t>
          </a:r>
          <a:r>
            <a:rPr lang="en-GB" sz="1600" kern="1200" dirty="0" err="1"/>
            <a:t>Email:String</a:t>
          </a:r>
          <a:r>
            <a:rPr lang="en-GB" sz="1600" kern="1200" dirty="0"/>
            <a:t>, in </a:t>
          </a:r>
          <a:r>
            <a:rPr lang="en-GB" sz="1600" kern="1200" dirty="0" err="1"/>
            <a:t>Password:String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User_login</a:t>
          </a:r>
          <a:r>
            <a:rPr lang="en-GB" sz="1600" kern="1200" dirty="0"/>
            <a:t>(in </a:t>
          </a:r>
          <a:r>
            <a:rPr lang="en-GB" sz="1600" kern="1200" dirty="0" err="1"/>
            <a:t>email:string</a:t>
          </a:r>
          <a:r>
            <a:rPr lang="en-GB" sz="1600" kern="1200" dirty="0"/>
            <a:t>, in </a:t>
          </a:r>
          <a:r>
            <a:rPr lang="en-GB" sz="1600" kern="1200" dirty="0" err="1"/>
            <a:t>pwd:string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Shop_registration</a:t>
          </a:r>
          <a:r>
            <a:rPr lang="en-GB" sz="1600" kern="1200" dirty="0"/>
            <a:t>(in </a:t>
          </a:r>
          <a:r>
            <a:rPr lang="en-GB" sz="1600" kern="1200" dirty="0" err="1"/>
            <a:t>idso:String</a:t>
          </a:r>
          <a:r>
            <a:rPr lang="en-GB" sz="1600" kern="1200" dirty="0"/>
            <a:t>, in </a:t>
          </a:r>
          <a:r>
            <a:rPr lang="en-GB" sz="1600" kern="1200" dirty="0" err="1"/>
            <a:t>Shop_name:String</a:t>
          </a:r>
          <a:r>
            <a:rPr lang="en-GB" sz="1600" kern="1200" dirty="0"/>
            <a:t>, in </a:t>
          </a:r>
          <a:r>
            <a:rPr lang="en-GB" sz="1600" kern="1200" dirty="0" err="1"/>
            <a:t>Shop_location:Coordinates</a:t>
          </a:r>
          <a:r>
            <a:rPr lang="en-GB" sz="1600" kern="1200" dirty="0"/>
            <a:t>, in </a:t>
          </a:r>
          <a:r>
            <a:rPr lang="en-GB" sz="1600" kern="1200" dirty="0" err="1"/>
            <a:t>Time_opening:time</a:t>
          </a:r>
          <a:r>
            <a:rPr lang="en-GB" sz="1600" kern="1200" dirty="0"/>
            <a:t>, in </a:t>
          </a:r>
          <a:r>
            <a:rPr lang="en-GB" sz="1600" kern="1200" dirty="0" err="1"/>
            <a:t>Time_closing:time</a:t>
          </a:r>
          <a:r>
            <a:rPr lang="en-GB" sz="1600" kern="1200" dirty="0"/>
            <a:t>, in </a:t>
          </a:r>
          <a:r>
            <a:rPr lang="en-GB" sz="1600" kern="1200" dirty="0" err="1"/>
            <a:t>Day_open:Date</a:t>
          </a:r>
          <a:r>
            <a:rPr lang="en-GB" sz="1600" kern="1200" dirty="0"/>
            <a:t>[1..*])</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QRcode_generation</a:t>
          </a:r>
          <a:r>
            <a:rPr lang="en-GB" sz="1600" kern="1200" dirty="0"/>
            <a:t>(in </a:t>
          </a:r>
          <a:r>
            <a:rPr lang="en-GB" sz="1600" kern="1200" dirty="0" err="1"/>
            <a:t>idc:String</a:t>
          </a:r>
          <a:r>
            <a:rPr lang="en-GB" sz="1600" kern="1200" dirty="0"/>
            <a:t>, in </a:t>
          </a:r>
          <a:r>
            <a:rPr lang="en-GB" sz="1600" kern="1200" dirty="0" err="1"/>
            <a:t>idso:String</a:t>
          </a:r>
          <a:r>
            <a:rPr lang="en-GB" sz="1600" kern="1200" dirty="0"/>
            <a:t>, in </a:t>
          </a:r>
          <a:r>
            <a:rPr lang="en-GB" sz="1600" kern="1200" dirty="0" err="1"/>
            <a:t>ids:String</a:t>
          </a:r>
          <a:r>
            <a:rPr lang="en-GB" sz="1600" kern="1200" dirty="0"/>
            <a:t>, in </a:t>
          </a:r>
          <a:r>
            <a:rPr lang="en-GB" sz="1600" kern="1200" dirty="0" err="1"/>
            <a:t>ts:TimeSlot</a:t>
          </a:r>
          <a:r>
            <a:rPr lang="en-GB" sz="1600" kern="1200" dirty="0"/>
            <a:t>): QR</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Add_cust_in_queue</a:t>
          </a:r>
          <a:r>
            <a:rPr lang="en-GB" sz="1600" kern="1200" dirty="0"/>
            <a:t>(in </a:t>
          </a:r>
          <a:r>
            <a:rPr lang="en-GB" sz="1600" kern="1200" dirty="0" err="1"/>
            <a:t>qr:QR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Show_shop</a:t>
          </a:r>
          <a:r>
            <a:rPr lang="en-GB" sz="1600" kern="1200" dirty="0"/>
            <a:t>(in </a:t>
          </a:r>
          <a:r>
            <a:rPr lang="en-GB" sz="1600" kern="1200" dirty="0" err="1"/>
            <a:t>Category:String</a:t>
          </a:r>
          <a:r>
            <a:rPr lang="en-GB" sz="1600" kern="1200" dirty="0"/>
            <a:t>, in </a:t>
          </a:r>
          <a:r>
            <a:rPr lang="en-GB" sz="1600" kern="1200" dirty="0" err="1"/>
            <a:t>Location:Coordinates</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Generate_rewards</a:t>
          </a:r>
          <a:r>
            <a:rPr lang="en-GB" sz="1600" kern="1200" dirty="0"/>
            <a:t>(in </a:t>
          </a:r>
          <a:r>
            <a:rPr lang="en-GB" sz="1600" kern="1200" dirty="0" err="1"/>
            <a:t>QRScan_ok:Boolean</a:t>
          </a:r>
          <a:r>
            <a:rPr lang="en-GB" sz="1600" kern="1200" dirty="0"/>
            <a:t>, in </a:t>
          </a:r>
          <a:r>
            <a:rPr lang="en-GB" sz="1600" kern="1200" dirty="0" err="1"/>
            <a:t>idc:String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Insert_Product</a:t>
          </a:r>
          <a:r>
            <a:rPr lang="en-GB" sz="1600" kern="1200" dirty="0"/>
            <a:t>(in </a:t>
          </a:r>
          <a:r>
            <a:rPr lang="en-GB" sz="1600" kern="1200" dirty="0" err="1"/>
            <a:t>ids:String</a:t>
          </a:r>
          <a:r>
            <a:rPr lang="en-GB" sz="1600" kern="1200" dirty="0"/>
            <a:t>, in </a:t>
          </a:r>
          <a:r>
            <a:rPr lang="en-GB" sz="1600" kern="1200" dirty="0" err="1"/>
            <a:t>idp:String</a:t>
          </a:r>
          <a:r>
            <a:rPr lang="en-GB" sz="1600" kern="1200" dirty="0"/>
            <a:t>, in </a:t>
          </a:r>
          <a:r>
            <a:rPr lang="en-GB" sz="1600" kern="1200" dirty="0" err="1"/>
            <a:t>ProductName:String</a:t>
          </a:r>
          <a:r>
            <a:rPr lang="en-GB" sz="1600" kern="1200" dirty="0"/>
            <a:t>, in </a:t>
          </a:r>
          <a:r>
            <a:rPr lang="en-GB" sz="1600" kern="1200" dirty="0" err="1"/>
            <a:t>ProductPrice:Real</a:t>
          </a:r>
          <a:r>
            <a:rPr lang="en-GB" sz="1600" kern="1200" dirty="0"/>
            <a:t>, in </a:t>
          </a:r>
          <a:r>
            <a:rPr lang="en-GB" sz="1600" kern="1200" dirty="0" err="1"/>
            <a:t>quantity:Integer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Compute_avarage_rating</a:t>
          </a:r>
          <a:r>
            <a:rPr lang="en-GB" sz="1600" kern="1200" dirty="0"/>
            <a:t>(in </a:t>
          </a:r>
          <a:r>
            <a:rPr lang="en-GB" sz="1600" kern="1200" dirty="0" err="1"/>
            <a:t>act_rating:Real</a:t>
          </a:r>
          <a:r>
            <a:rPr lang="en-GB" sz="1600" kern="1200" dirty="0"/>
            <a:t>, in </a:t>
          </a:r>
          <a:r>
            <a:rPr lang="en-GB" sz="1600" kern="1200" dirty="0" err="1"/>
            <a:t>new_rating:integer</a:t>
          </a:r>
          <a:r>
            <a:rPr lang="en-GB" sz="1600" kern="1200" dirty="0"/>
            <a:t>, in </a:t>
          </a:r>
          <a:r>
            <a:rPr lang="en-GB" sz="1600" kern="1200" dirty="0" err="1"/>
            <a:t>number_of_ratings:Integer</a:t>
          </a:r>
          <a:r>
            <a:rPr lang="en-GB" sz="1600" kern="1200"/>
            <a:t>): Real</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Generate_Review</a:t>
          </a:r>
          <a:r>
            <a:rPr lang="en-GB" sz="1600" kern="1200" dirty="0"/>
            <a:t>(in ids :String, in </a:t>
          </a:r>
          <a:r>
            <a:rPr lang="en-GB" sz="1600" kern="1200" dirty="0" err="1"/>
            <a:t>idc:String</a:t>
          </a:r>
          <a:r>
            <a:rPr lang="en-GB" sz="1600" kern="1200" dirty="0"/>
            <a:t>, in </a:t>
          </a:r>
          <a:r>
            <a:rPr lang="en-GB" sz="1600" kern="1200" dirty="0" err="1"/>
            <a:t>date:Date</a:t>
          </a:r>
          <a:r>
            <a:rPr lang="en-GB" sz="1600" kern="1200" dirty="0"/>
            <a:t>): Review</a:t>
          </a:r>
          <a:endParaRPr lang="it-IT" sz="1600" kern="1200" dirty="0"/>
        </a:p>
      </dsp:txBody>
      <dsp:txXfrm>
        <a:off x="0" y="532852"/>
        <a:ext cx="6764301" cy="408618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430731"/>
          <a:ext cx="2720621" cy="74353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it-IT" sz="3100" kern="1200" dirty="0"/>
            <a:t>User Methods</a:t>
          </a:r>
        </a:p>
      </dsp:txBody>
      <dsp:txXfrm>
        <a:off x="36296" y="467027"/>
        <a:ext cx="2648029" cy="670943"/>
      </dsp:txXfrm>
    </dsp:sp>
    <dsp:sp modelId="{A132EB46-8CCC-4F0C-9356-23594A579DE3}">
      <dsp:nvSpPr>
        <dsp:cNvPr id="0" name=""/>
        <dsp:cNvSpPr/>
      </dsp:nvSpPr>
      <dsp:spPr>
        <a:xfrm>
          <a:off x="0" y="1199667"/>
          <a:ext cx="2720621"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0" tIns="39370" rIns="220472" bIns="39370" numCol="1" spcCol="1270" anchor="t" anchorCtr="0">
          <a:noAutofit/>
        </a:bodyPr>
        <a:lstStyle/>
        <a:p>
          <a:pPr marL="228600" lvl="1" indent="-228600" algn="l" defTabSz="1066800">
            <a:lnSpc>
              <a:spcPct val="90000"/>
            </a:lnSpc>
            <a:spcBef>
              <a:spcPct val="0"/>
            </a:spcBef>
            <a:spcAft>
              <a:spcPct val="20000"/>
            </a:spcAft>
            <a:buFont typeface="Arial" panose="020B0604020202020204" pitchFamily="34" charset="0"/>
            <a:buChar char="•"/>
          </a:pPr>
          <a:r>
            <a:rPr lang="en-GB" sz="2400" kern="1200" dirty="0" err="1"/>
            <a:t>Select_category</a:t>
          </a:r>
          <a:r>
            <a:rPr lang="en-GB" sz="2400" kern="1200" dirty="0"/>
            <a:t>()</a:t>
          </a:r>
          <a:endParaRPr lang="it-IT" sz="2400" kern="1200" dirty="0"/>
        </a:p>
      </dsp:txBody>
      <dsp:txXfrm>
        <a:off x="0" y="1199667"/>
        <a:ext cx="2720621" cy="51336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D6ED5-E656-4933-83D5-2AE201C96707}">
      <dsp:nvSpPr>
        <dsp:cNvPr id="0" name=""/>
        <dsp:cNvSpPr/>
      </dsp:nvSpPr>
      <dsp:spPr>
        <a:xfrm>
          <a:off x="0" y="99974"/>
          <a:ext cx="50546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it-IT" sz="3000" kern="1200" dirty="0"/>
            <a:t>Customer Methods</a:t>
          </a:r>
        </a:p>
      </dsp:txBody>
      <dsp:txXfrm>
        <a:off x="35125" y="135099"/>
        <a:ext cx="4984350" cy="649299"/>
      </dsp:txXfrm>
    </dsp:sp>
    <dsp:sp modelId="{6E8BDDEB-31BA-4E03-8032-AED40948C12E}">
      <dsp:nvSpPr>
        <dsp:cNvPr id="0" name=""/>
        <dsp:cNvSpPr/>
      </dsp:nvSpPr>
      <dsp:spPr>
        <a:xfrm>
          <a:off x="0" y="819524"/>
          <a:ext cx="5054600" cy="3042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484" tIns="38100" rIns="213360" bIns="38100" numCol="1" spcCol="1270" anchor="t" anchorCtr="0">
          <a:noAutofit/>
        </a:bodyPr>
        <a:lstStyle/>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Select_shop</a:t>
          </a:r>
          <a:r>
            <a:rPr lang="en-GB" sz="2300" kern="1200" dirty="0"/>
            <a:t>(in </a:t>
          </a:r>
          <a:r>
            <a:rPr lang="en-GB" sz="2300" kern="1200" dirty="0" err="1"/>
            <a:t>ids:String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Select_timeSlot</a:t>
          </a:r>
          <a:r>
            <a:rPr lang="en-GB" sz="2300" kern="1200" dirty="0"/>
            <a:t>(in </a:t>
          </a:r>
          <a:r>
            <a:rPr lang="en-GB" sz="2300" kern="1200" dirty="0" err="1"/>
            <a:t>ids:String</a:t>
          </a:r>
          <a:r>
            <a:rPr lang="en-GB" sz="2300" kern="1200" dirty="0"/>
            <a:t>, in </a:t>
          </a:r>
          <a:r>
            <a:rPr lang="en-GB" sz="2300" kern="1200" dirty="0" err="1"/>
            <a:t>TS:TimeSlot</a:t>
          </a:r>
          <a:r>
            <a:rPr lang="en-GB" sz="2300" kern="1200" dirty="0"/>
            <a:t>): QR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SeeQueue</a:t>
          </a:r>
          <a:r>
            <a:rPr lang="en-GB" sz="2300" kern="1200" dirty="0"/>
            <a:t>(in </a:t>
          </a:r>
          <a:r>
            <a:rPr lang="en-GB" sz="2300" kern="1200" dirty="0" err="1"/>
            <a:t>ids:String</a:t>
          </a:r>
          <a:r>
            <a:rPr lang="en-GB" sz="2300" kern="1200" dirty="0"/>
            <a:t>): Integer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Add_to_wishlist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Remove_from_wishlist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Write_rating</a:t>
          </a:r>
          <a:r>
            <a:rPr lang="en-GB" sz="2300" kern="1200" dirty="0"/>
            <a:t>(in </a:t>
          </a:r>
          <a:r>
            <a:rPr lang="en-GB" sz="2300" kern="1200" dirty="0" err="1"/>
            <a:t>Ids:String</a:t>
          </a:r>
          <a:r>
            <a:rPr lang="en-GB" sz="2300" kern="1200" dirty="0"/>
            <a:t>, in </a:t>
          </a:r>
          <a:r>
            <a:rPr lang="en-GB" sz="2300" kern="1200" dirty="0" err="1"/>
            <a:t>rating_value:integer</a:t>
          </a:r>
          <a:r>
            <a:rPr lang="en-GB" sz="2300" kern="1200" dirty="0"/>
            <a:t>) </a:t>
          </a:r>
          <a:endParaRPr lang="it-IT" sz="2300" kern="1200" dirty="0"/>
        </a:p>
      </dsp:txBody>
      <dsp:txXfrm>
        <a:off x="0" y="819524"/>
        <a:ext cx="5054600" cy="30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72914-F3A6-455C-B124-C2861056D2BB}">
      <dsp:nvSpPr>
        <dsp:cNvPr id="0" name=""/>
        <dsp:cNvSpPr/>
      </dsp:nvSpPr>
      <dsp:spPr>
        <a:xfrm>
          <a:off x="0" y="502130"/>
          <a:ext cx="448056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Shop </a:t>
          </a:r>
          <a:r>
            <a:rPr lang="it-IT" sz="2800" kern="1200" dirty="0" err="1"/>
            <a:t>Owner</a:t>
          </a:r>
          <a:r>
            <a:rPr lang="it-IT" sz="2800" kern="1200" dirty="0"/>
            <a:t> Methods</a:t>
          </a:r>
        </a:p>
      </dsp:txBody>
      <dsp:txXfrm>
        <a:off x="32784" y="534914"/>
        <a:ext cx="4414992" cy="606012"/>
      </dsp:txXfrm>
    </dsp:sp>
    <dsp:sp modelId="{6119CB02-F54E-4982-8840-1A48DBA3BE62}">
      <dsp:nvSpPr>
        <dsp:cNvPr id="0" name=""/>
        <dsp:cNvSpPr/>
      </dsp:nvSpPr>
      <dsp:spPr>
        <a:xfrm>
          <a:off x="0" y="1173710"/>
          <a:ext cx="4480560" cy="312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58" tIns="35560" rIns="199136" bIns="3556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a:t>QRCodeScan(in qr:QR): Boolean</a:t>
          </a:r>
          <a:endParaRPr lang="it-IT" sz="2200" kern="1200"/>
        </a:p>
        <a:p>
          <a:pPr marL="228600" lvl="1" indent="-228600" algn="l" defTabSz="977900">
            <a:lnSpc>
              <a:spcPct val="90000"/>
            </a:lnSpc>
            <a:spcBef>
              <a:spcPct val="0"/>
            </a:spcBef>
            <a:spcAft>
              <a:spcPct val="20000"/>
            </a:spcAft>
            <a:buChar char="•"/>
          </a:pPr>
          <a:r>
            <a:rPr lang="en-GB" sz="2200" kern="1200" dirty="0" err="1"/>
            <a:t>Insert_product_discount</a:t>
          </a:r>
          <a:r>
            <a:rPr lang="en-GB" sz="2200" kern="1200" dirty="0"/>
            <a:t>(in </a:t>
          </a:r>
          <a:r>
            <a:rPr lang="en-GB" sz="2200" kern="1200" dirty="0" err="1"/>
            <a:t>idp:string</a:t>
          </a:r>
          <a:r>
            <a:rPr lang="en-GB" sz="2200" kern="1200" dirty="0"/>
            <a:t>, in v:Real): string</a:t>
          </a:r>
          <a:endParaRPr lang="it-IT" sz="2200" kern="1200" dirty="0"/>
        </a:p>
        <a:p>
          <a:pPr marL="228600" lvl="1" indent="-228600" algn="l" defTabSz="977900">
            <a:lnSpc>
              <a:spcPct val="90000"/>
            </a:lnSpc>
            <a:spcBef>
              <a:spcPct val="0"/>
            </a:spcBef>
            <a:spcAft>
              <a:spcPct val="20000"/>
            </a:spcAft>
            <a:buChar char="•"/>
          </a:pPr>
          <a:r>
            <a:rPr lang="en-GB" sz="2200" kern="1200"/>
            <a:t>Add_cus_inqueue_NOAPP(in number_queue:Integer)</a:t>
          </a:r>
          <a:endParaRPr lang="it-IT" sz="2200" kern="1200" dirty="0"/>
        </a:p>
        <a:p>
          <a:pPr marL="228600" lvl="1" indent="-228600" algn="l" defTabSz="977900">
            <a:lnSpc>
              <a:spcPct val="90000"/>
            </a:lnSpc>
            <a:spcBef>
              <a:spcPct val="0"/>
            </a:spcBef>
            <a:spcAft>
              <a:spcPct val="20000"/>
            </a:spcAft>
            <a:buChar char="•"/>
          </a:pPr>
          <a:r>
            <a:rPr lang="en-GB" sz="2200" kern="1200" dirty="0" err="1"/>
            <a:t>Remove_cus_inqueue_NOAPP</a:t>
          </a:r>
          <a:r>
            <a:rPr lang="en-GB" sz="2200" kern="1200" dirty="0"/>
            <a:t>(in </a:t>
          </a:r>
          <a:r>
            <a:rPr lang="en-GB" sz="2200" kern="1200" dirty="0" err="1"/>
            <a:t>number_queue:Integer</a:t>
          </a:r>
          <a:r>
            <a:rPr lang="en-GB" sz="2200" kern="1200" dirty="0"/>
            <a:t>)</a:t>
          </a:r>
          <a:endParaRPr lang="it-IT" sz="2200" kern="1200" dirty="0"/>
        </a:p>
        <a:p>
          <a:pPr marL="228600" lvl="1" indent="-228600" algn="l" defTabSz="977900">
            <a:lnSpc>
              <a:spcPct val="90000"/>
            </a:lnSpc>
            <a:spcBef>
              <a:spcPct val="0"/>
            </a:spcBef>
            <a:spcAft>
              <a:spcPct val="20000"/>
            </a:spcAft>
            <a:buChar char="•"/>
          </a:pPr>
          <a:r>
            <a:rPr lang="en-GB" sz="2200" kern="1200"/>
            <a:t>Generate_advertisement(in ids:String, in idadv:String)</a:t>
          </a:r>
          <a:endParaRPr lang="it-IT" sz="2200" kern="1200" dirty="0"/>
        </a:p>
      </dsp:txBody>
      <dsp:txXfrm>
        <a:off x="0" y="1173710"/>
        <a:ext cx="4480560" cy="312984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21A5B-BF32-4EA9-A8CC-6C20CFA9C87B}">
      <dsp:nvSpPr>
        <dsp:cNvPr id="0" name=""/>
        <dsp:cNvSpPr/>
      </dsp:nvSpPr>
      <dsp:spPr>
        <a:xfrm>
          <a:off x="0" y="1093679"/>
          <a:ext cx="4185920" cy="12168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GPS System Method</a:t>
          </a:r>
        </a:p>
      </dsp:txBody>
      <dsp:txXfrm>
        <a:off x="59399" y="1153078"/>
        <a:ext cx="4067122" cy="1098002"/>
      </dsp:txXfrm>
    </dsp:sp>
    <dsp:sp modelId="{6664EB79-4B8A-451A-8ED7-BC944C9CA6F5}">
      <dsp:nvSpPr>
        <dsp:cNvPr id="0" name=""/>
        <dsp:cNvSpPr/>
      </dsp:nvSpPr>
      <dsp:spPr>
        <a:xfrm>
          <a:off x="0" y="2310480"/>
          <a:ext cx="418592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903" tIns="27940" rIns="156464" bIns="2794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Guide_to_shop</a:t>
          </a:r>
          <a:r>
            <a:rPr lang="en-GB" sz="2200" kern="1200" dirty="0"/>
            <a:t>(in </a:t>
          </a:r>
          <a:r>
            <a:rPr lang="en-GB" sz="2200" kern="1200" dirty="0" err="1"/>
            <a:t>cust_pos:Coordinates</a:t>
          </a:r>
          <a:r>
            <a:rPr lang="en-GB" sz="2200" kern="1200" dirty="0"/>
            <a:t>, in </a:t>
          </a:r>
          <a:r>
            <a:rPr lang="en-GB" sz="2200" kern="1200" dirty="0" err="1"/>
            <a:t>shop_pos:Coordinates</a:t>
          </a:r>
          <a:r>
            <a:rPr lang="en-GB" sz="2200" kern="1200" dirty="0"/>
            <a:t>)</a:t>
          </a:r>
          <a:endParaRPr lang="it-IT" sz="2900" kern="1200" dirty="0"/>
        </a:p>
      </dsp:txBody>
      <dsp:txXfrm>
        <a:off x="0" y="2310480"/>
        <a:ext cx="4185920" cy="10764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b="1" kern="1200" dirty="0" err="1"/>
            <a:t>Register</a:t>
          </a:r>
          <a:r>
            <a:rPr lang="it-IT" sz="1500" b="1" kern="1200" dirty="0"/>
            <a:t> shop </a:t>
          </a:r>
          <a:r>
            <a:rPr lang="it-IT" sz="1500" kern="1200" dirty="0"/>
            <a:t>- </a:t>
          </a:r>
          <a:r>
            <a:rPr lang="it-IT" sz="1500" kern="1200" dirty="0" err="1"/>
            <a:t>Sequence</a:t>
          </a:r>
          <a:r>
            <a:rPr lang="it-IT" sz="1500" kern="1200" dirty="0"/>
            <a:t> </a:t>
          </a:r>
          <a:r>
            <a:rPr lang="it-IT" sz="1500" kern="1200" dirty="0" err="1"/>
            <a:t>Diagrams</a:t>
          </a:r>
          <a:endParaRPr lang="it-IT" sz="1500" kern="1200" dirty="0"/>
        </a:p>
      </dsp:txBody>
      <dsp:txXfrm>
        <a:off x="549743" y="400945"/>
        <a:ext cx="1186209" cy="804196"/>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kern="1200" dirty="0"/>
            <a:t> -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5ED74-9C0E-4CC3-866E-1D75860D0199}">
      <dsp:nvSpPr>
        <dsp:cNvPr id="0" name=""/>
        <dsp:cNvSpPr/>
      </dsp:nvSpPr>
      <dsp:spPr>
        <a:xfrm rot="5400000">
          <a:off x="1934996" y="1253612"/>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BE3D41-5E57-4EEC-97C7-4BD45D9E382F}">
      <dsp:nvSpPr>
        <dsp:cNvPr id="0" name=""/>
        <dsp:cNvSpPr/>
      </dsp:nvSpPr>
      <dsp:spPr>
        <a:xfrm>
          <a:off x="1641255" y="2458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Marketing Strategy</a:t>
          </a:r>
          <a:endParaRPr lang="it-IT" sz="2300" b="1" kern="1200" dirty="0"/>
        </a:p>
      </dsp:txBody>
      <dsp:txXfrm>
        <a:off x="1705041" y="88368"/>
        <a:ext cx="1738846" cy="1178860"/>
      </dsp:txXfrm>
    </dsp:sp>
    <dsp:sp modelId="{00451774-6301-417B-AD84-44400506E5AF}">
      <dsp:nvSpPr>
        <dsp:cNvPr id="0" name=""/>
        <dsp:cNvSpPr/>
      </dsp:nvSpPr>
      <dsp:spPr>
        <a:xfrm>
          <a:off x="3519938" y="166402"/>
          <a:ext cx="2128313" cy="1021472"/>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it-IT" sz="1200" b="0" kern="1200" dirty="0"/>
            <a:t>Focus on </a:t>
          </a:r>
          <a:r>
            <a:rPr lang="it-IT" sz="1200" b="1" kern="1200" dirty="0"/>
            <a:t>small/medium </a:t>
          </a:r>
          <a:r>
            <a:rPr lang="it-IT" sz="1200" b="0" kern="1200" dirty="0"/>
            <a:t>companies</a:t>
          </a:r>
        </a:p>
        <a:p>
          <a:pPr marL="114300" lvl="1" indent="-114300" algn="l" defTabSz="533400">
            <a:lnSpc>
              <a:spcPct val="90000"/>
            </a:lnSpc>
            <a:spcBef>
              <a:spcPct val="0"/>
            </a:spcBef>
            <a:spcAft>
              <a:spcPct val="15000"/>
            </a:spcAft>
            <a:buChar char="•"/>
          </a:pPr>
          <a:r>
            <a:rPr lang="it-IT" sz="1200" b="0" kern="1200" dirty="0"/>
            <a:t>Gain for </a:t>
          </a:r>
          <a:r>
            <a:rPr lang="it-IT" sz="1200" b="1" kern="1200" dirty="0" err="1"/>
            <a:t>both</a:t>
          </a:r>
          <a:r>
            <a:rPr lang="it-IT" sz="1200" b="1" i="1" kern="1200" dirty="0"/>
            <a:t> </a:t>
          </a:r>
          <a:r>
            <a:rPr lang="it-IT" sz="1200" b="0" i="0" kern="1200" dirty="0"/>
            <a:t>Customer and Shop </a:t>
          </a:r>
          <a:r>
            <a:rPr lang="it-IT" sz="1200" b="0" i="0" kern="1200" dirty="0" err="1"/>
            <a:t>owners</a:t>
          </a:r>
          <a:endParaRPr lang="it-IT" sz="1200" b="0" kern="1200" dirty="0"/>
        </a:p>
        <a:p>
          <a:pPr marL="114300" lvl="1" indent="-114300" algn="l" defTabSz="533400">
            <a:lnSpc>
              <a:spcPct val="90000"/>
            </a:lnSpc>
            <a:spcBef>
              <a:spcPct val="0"/>
            </a:spcBef>
            <a:spcAft>
              <a:spcPct val="15000"/>
            </a:spcAft>
            <a:buChar char="•"/>
          </a:pPr>
          <a:r>
            <a:rPr lang="it-IT" sz="1200" b="1" kern="1200" dirty="0"/>
            <a:t>Social media </a:t>
          </a:r>
          <a:r>
            <a:rPr lang="it-IT" sz="1200" b="0" kern="1200" dirty="0" err="1"/>
            <a:t>campaign</a:t>
          </a:r>
          <a:endParaRPr lang="it-IT" sz="1200" b="1" kern="1200" dirty="0"/>
        </a:p>
      </dsp:txBody>
      <dsp:txXfrm>
        <a:off x="3519938" y="166402"/>
        <a:ext cx="2128313" cy="1021472"/>
      </dsp:txXfrm>
    </dsp:sp>
    <dsp:sp modelId="{04EE10F4-F694-432C-B16F-5306B44DC431}">
      <dsp:nvSpPr>
        <dsp:cNvPr id="0" name=""/>
        <dsp:cNvSpPr/>
      </dsp:nvSpPr>
      <dsp:spPr>
        <a:xfrm rot="5400000">
          <a:off x="3667461" y="2721167"/>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EC24800-1761-4A8E-AD8F-B7F4099F8E8C}">
      <dsp:nvSpPr>
        <dsp:cNvPr id="0" name=""/>
        <dsp:cNvSpPr/>
      </dsp:nvSpPr>
      <dsp:spPr>
        <a:xfrm>
          <a:off x="3363492" y="1503346"/>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Organization and Staffing</a:t>
          </a:r>
          <a:endParaRPr lang="it-IT" sz="2300" b="1" kern="1200" dirty="0"/>
        </a:p>
      </dsp:txBody>
      <dsp:txXfrm>
        <a:off x="3427278" y="1567132"/>
        <a:ext cx="1738846" cy="1178860"/>
      </dsp:txXfrm>
    </dsp:sp>
    <dsp:sp modelId="{A53AE0C8-2B61-4628-88BF-0DE45936DEFA}">
      <dsp:nvSpPr>
        <dsp:cNvPr id="0" name=""/>
        <dsp:cNvSpPr/>
      </dsp:nvSpPr>
      <dsp:spPr>
        <a:xfrm>
          <a:off x="5231451" y="1636090"/>
          <a:ext cx="2429546"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just" defTabSz="533400">
            <a:lnSpc>
              <a:spcPct val="90000"/>
            </a:lnSpc>
            <a:spcBef>
              <a:spcPct val="0"/>
            </a:spcBef>
            <a:spcAft>
              <a:spcPct val="15000"/>
            </a:spcAft>
            <a:buChar char="•"/>
          </a:pPr>
          <a:r>
            <a:rPr lang="it-IT" sz="1200" b="0" kern="1200" dirty="0"/>
            <a:t>App </a:t>
          </a:r>
          <a:r>
            <a:rPr lang="it-IT" sz="1200" b="0" kern="1200" dirty="0" err="1"/>
            <a:t>development</a:t>
          </a:r>
          <a:r>
            <a:rPr lang="it-IT" sz="1200" b="0" kern="1200" dirty="0"/>
            <a:t> manager</a:t>
          </a:r>
        </a:p>
        <a:p>
          <a:pPr marL="114300" lvl="1" indent="-114300" algn="just" defTabSz="533400">
            <a:lnSpc>
              <a:spcPct val="90000"/>
            </a:lnSpc>
            <a:spcBef>
              <a:spcPct val="0"/>
            </a:spcBef>
            <a:spcAft>
              <a:spcPct val="15000"/>
            </a:spcAft>
            <a:buChar char="•"/>
          </a:pPr>
          <a:r>
            <a:rPr lang="en-GB" sz="1200" b="0" kern="1200" dirty="0"/>
            <a:t>Sales and Marketing Manager </a:t>
          </a:r>
          <a:endParaRPr lang="it-IT" sz="1200" b="0" kern="1200" dirty="0"/>
        </a:p>
        <a:p>
          <a:pPr marL="114300" lvl="1" indent="-114300" algn="just" defTabSz="533400">
            <a:lnSpc>
              <a:spcPct val="90000"/>
            </a:lnSpc>
            <a:spcBef>
              <a:spcPct val="0"/>
            </a:spcBef>
            <a:spcAft>
              <a:spcPct val="15000"/>
            </a:spcAft>
            <a:buChar char="•"/>
          </a:pPr>
          <a:r>
            <a:rPr lang="en-GB" sz="1200" b="0" kern="1200" dirty="0"/>
            <a:t>Customer Support Representative </a:t>
          </a:r>
          <a:endParaRPr lang="it-IT" sz="1200" b="0" kern="1200" dirty="0"/>
        </a:p>
      </dsp:txBody>
      <dsp:txXfrm>
        <a:off x="5231451" y="1636090"/>
        <a:ext cx="2429546" cy="1055916"/>
      </dsp:txXfrm>
    </dsp:sp>
    <dsp:sp modelId="{AF2F69DB-2283-44A4-B3A2-55490921AC2A}">
      <dsp:nvSpPr>
        <dsp:cNvPr id="0" name=""/>
        <dsp:cNvSpPr/>
      </dsp:nvSpPr>
      <dsp:spPr>
        <a:xfrm>
          <a:off x="5106185" y="295969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Financial Projections</a:t>
          </a:r>
          <a:endParaRPr lang="it-IT" sz="2300" b="1" kern="1200" dirty="0"/>
        </a:p>
      </dsp:txBody>
      <dsp:txXfrm>
        <a:off x="5169971" y="3023478"/>
        <a:ext cx="1738846" cy="1178860"/>
      </dsp:txXfrm>
    </dsp:sp>
    <dsp:sp modelId="{3C68C8CB-6A71-4369-BDBB-69568DAB1641}">
      <dsp:nvSpPr>
        <dsp:cNvPr id="0" name=""/>
        <dsp:cNvSpPr/>
      </dsp:nvSpPr>
      <dsp:spPr>
        <a:xfrm>
          <a:off x="6972604" y="3084290"/>
          <a:ext cx="1357455"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GB" sz="1200" b="0" kern="1200" dirty="0"/>
            <a:t>In-app purchases</a:t>
          </a:r>
          <a:endParaRPr lang="it-IT" sz="1200" b="0" kern="1200" dirty="0"/>
        </a:p>
        <a:p>
          <a:pPr marL="114300" lvl="1" indent="-114300" algn="l" defTabSz="533400">
            <a:lnSpc>
              <a:spcPct val="90000"/>
            </a:lnSpc>
            <a:spcBef>
              <a:spcPct val="0"/>
            </a:spcBef>
            <a:spcAft>
              <a:spcPct val="15000"/>
            </a:spcAft>
            <a:buChar char="•"/>
          </a:pPr>
          <a:r>
            <a:rPr lang="en-GB" sz="1200" b="0" kern="1200" dirty="0"/>
            <a:t>In-app advertising</a:t>
          </a:r>
          <a:endParaRPr lang="it-IT" sz="1200" b="0" kern="1200" dirty="0"/>
        </a:p>
        <a:p>
          <a:pPr marL="114300" lvl="1" indent="-114300" algn="l" defTabSz="533400">
            <a:lnSpc>
              <a:spcPct val="90000"/>
            </a:lnSpc>
            <a:spcBef>
              <a:spcPct val="0"/>
            </a:spcBef>
            <a:spcAft>
              <a:spcPct val="15000"/>
            </a:spcAft>
            <a:buChar char="•"/>
          </a:pPr>
          <a:r>
            <a:rPr lang="en-GB" sz="1200" b="0" kern="1200" dirty="0"/>
            <a:t>Freemium</a:t>
          </a:r>
          <a:endParaRPr lang="it-IT" sz="1200" b="0" kern="1200" dirty="0"/>
        </a:p>
      </dsp:txBody>
      <dsp:txXfrm>
        <a:off x="6972604" y="3084290"/>
        <a:ext cx="1357455" cy="1055916"/>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76200" cap="flat" cmpd="sng" algn="ctr">
          <a:solidFill>
            <a:schemeClr val="accent1"/>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3. Design </a:t>
          </a:r>
          <a:r>
            <a:rPr lang="it-IT" sz="1700" b="1" kern="1200" dirty="0" err="1"/>
            <a:t>analysis</a:t>
          </a:r>
          <a:endParaRPr lang="it-IT" sz="1700" b="1"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0209" y="1070732"/>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69320" y="20996"/>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a:t>Components</a:t>
          </a:r>
        </a:p>
      </dsp:txBody>
      <dsp:txXfrm>
        <a:off x="723801" y="75477"/>
        <a:ext cx="1485179" cy="1006885"/>
      </dsp:txXfrm>
    </dsp:sp>
    <dsp:sp modelId="{EA2557D1-F059-4307-BEBA-EFEE430691E0}">
      <dsp:nvSpPr>
        <dsp:cNvPr id="0" name=""/>
        <dsp:cNvSpPr/>
      </dsp:nvSpPr>
      <dsp:spPr>
        <a:xfrm>
          <a:off x="2263461" y="127418"/>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241922" y="2324196"/>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991032" y="1274460"/>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2045513" y="1328941"/>
        <a:ext cx="1485179" cy="1006885"/>
      </dsp:txXfrm>
    </dsp:sp>
    <dsp:sp modelId="{FC609BE8-553D-4891-8E03-4D46F0F88788}">
      <dsp:nvSpPr>
        <dsp:cNvPr id="0" name=""/>
        <dsp:cNvSpPr/>
      </dsp:nvSpPr>
      <dsp:spPr>
        <a:xfrm>
          <a:off x="3585173" y="1380882"/>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12744" y="2527925"/>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Sequence</a:t>
          </a:r>
          <a:r>
            <a:rPr lang="it-IT" sz="2000" kern="1200" dirty="0"/>
            <a:t> </a:t>
          </a:r>
          <a:r>
            <a:rPr lang="it-IT" sz="2000" kern="1200" dirty="0" err="1"/>
            <a:t>diagrams</a:t>
          </a:r>
          <a:endParaRPr lang="it-IT" sz="2000" kern="1200" dirty="0"/>
        </a:p>
      </dsp:txBody>
      <dsp:txXfrm>
        <a:off x="3367225" y="2582406"/>
        <a:ext cx="1485179" cy="100688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2. </a:t>
          </a:r>
          <a:r>
            <a:rPr lang="it-IT" sz="1700" b="1" kern="1200" dirty="0" err="1"/>
            <a:t>Requirement</a:t>
          </a:r>
          <a:r>
            <a:rPr lang="it-IT" sz="1700" b="1" kern="1200" dirty="0"/>
            <a:t> </a:t>
          </a:r>
          <a:r>
            <a:rPr lang="it-IT" sz="1700" b="1" kern="1200" dirty="0" err="1"/>
            <a:t>analysis</a:t>
          </a:r>
          <a:endParaRPr lang="it-IT" sz="1700" b="1"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492093" y="298529"/>
          <a:ext cx="1131169" cy="791782"/>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b="1" kern="1200" dirty="0" err="1"/>
            <a:t>Register</a:t>
          </a:r>
          <a:r>
            <a:rPr lang="it-IT" sz="1300" b="1" kern="1200" dirty="0"/>
            <a:t> shop </a:t>
          </a:r>
          <a:r>
            <a:rPr lang="it-IT" sz="1300" kern="1200" dirty="0" err="1"/>
            <a:t>Sequence</a:t>
          </a:r>
          <a:r>
            <a:rPr lang="it-IT" sz="1300" kern="1200" dirty="0"/>
            <a:t> </a:t>
          </a:r>
          <a:r>
            <a:rPr lang="it-IT" sz="1300" kern="1200" dirty="0" err="1"/>
            <a:t>Diagrams</a:t>
          </a:r>
          <a:endParaRPr lang="it-IT" sz="1300" kern="1200" dirty="0"/>
        </a:p>
      </dsp:txBody>
      <dsp:txXfrm>
        <a:off x="530752" y="337188"/>
        <a:ext cx="1053851" cy="714464"/>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b="1"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t>Django</a:t>
          </a:r>
        </a:p>
      </dsp:txBody>
      <dsp:txXfrm>
        <a:off x="549743" y="400945"/>
        <a:ext cx="1186209" cy="8041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4483" y="83328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730599" y="2206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Goal</a:t>
          </a:r>
        </a:p>
      </dsp:txBody>
      <dsp:txXfrm>
        <a:off x="772701" y="64166"/>
        <a:ext cx="1147726" cy="778107"/>
      </dsp:txXfrm>
    </dsp:sp>
    <dsp:sp modelId="{EA2557D1-F059-4307-BEBA-EFEE430691E0}">
      <dsp:nvSpPr>
        <dsp:cNvPr id="0" name=""/>
        <dsp:cNvSpPr/>
      </dsp:nvSpPr>
      <dsp:spPr>
        <a:xfrm>
          <a:off x="1962529" y="10430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1945884" y="180194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752000" y="99072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Product </a:t>
          </a:r>
          <a:r>
            <a:rPr lang="it-IT" sz="1400" kern="1200" dirty="0" err="1"/>
            <a:t>functions</a:t>
          </a:r>
          <a:endParaRPr lang="it-IT" sz="1400" kern="1200" dirty="0"/>
        </a:p>
      </dsp:txBody>
      <dsp:txXfrm>
        <a:off x="1794102" y="1032826"/>
        <a:ext cx="1147726" cy="778107"/>
      </dsp:txXfrm>
    </dsp:sp>
    <dsp:sp modelId="{FC609BE8-553D-4891-8E03-4D46F0F88788}">
      <dsp:nvSpPr>
        <dsp:cNvPr id="0" name=""/>
        <dsp:cNvSpPr/>
      </dsp:nvSpPr>
      <dsp:spPr>
        <a:xfrm>
          <a:off x="2983930" y="107296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B4B6D7-A4DA-4DA3-AEC1-BAE52E54E56F}">
      <dsp:nvSpPr>
        <dsp:cNvPr id="0" name=""/>
        <dsp:cNvSpPr/>
      </dsp:nvSpPr>
      <dsp:spPr>
        <a:xfrm rot="5400000">
          <a:off x="2967285" y="277060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4A4806-49A6-4363-B800-59AB271D9693}">
      <dsp:nvSpPr>
        <dsp:cNvPr id="0" name=""/>
        <dsp:cNvSpPr/>
      </dsp:nvSpPr>
      <dsp:spPr>
        <a:xfrm>
          <a:off x="2773401" y="195938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Elicitation</a:t>
          </a:r>
          <a:r>
            <a:rPr lang="it-IT" sz="1400" kern="1200" dirty="0"/>
            <a:t> of </a:t>
          </a:r>
          <a:r>
            <a:rPr lang="it-IT" sz="1400" kern="1200" dirty="0" err="1"/>
            <a:t>requirements</a:t>
          </a:r>
          <a:endParaRPr lang="it-IT" sz="1400" kern="1200" dirty="0"/>
        </a:p>
      </dsp:txBody>
      <dsp:txXfrm>
        <a:off x="2815503" y="2001485"/>
        <a:ext cx="1147726" cy="778107"/>
      </dsp:txXfrm>
    </dsp:sp>
    <dsp:sp modelId="{F5FA2ADC-8181-48C9-9F99-904721B2F78E}">
      <dsp:nvSpPr>
        <dsp:cNvPr id="0" name=""/>
        <dsp:cNvSpPr/>
      </dsp:nvSpPr>
      <dsp:spPr>
        <a:xfrm>
          <a:off x="4005331" y="2041624"/>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410A44DF-71CA-493A-92A2-543EA3579062}">
      <dsp:nvSpPr>
        <dsp:cNvPr id="0" name=""/>
        <dsp:cNvSpPr/>
      </dsp:nvSpPr>
      <dsp:spPr>
        <a:xfrm>
          <a:off x="3794802" y="292804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Specific</a:t>
          </a:r>
          <a:r>
            <a:rPr lang="it-IT" sz="1400" kern="1200" dirty="0"/>
            <a:t> </a:t>
          </a:r>
          <a:r>
            <a:rPr lang="it-IT" sz="1400" kern="1200" dirty="0" err="1"/>
            <a:t>requirements</a:t>
          </a:r>
          <a:endParaRPr lang="it-IT" sz="1400" kern="1200" dirty="0"/>
        </a:p>
      </dsp:txBody>
      <dsp:txXfrm>
        <a:off x="3836904" y="2970145"/>
        <a:ext cx="1147726" cy="778107"/>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190245" y="1634786"/>
          <a:ext cx="1462014" cy="166445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02900" y="14113"/>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White box testing</a:t>
          </a:r>
        </a:p>
      </dsp:txBody>
      <dsp:txXfrm>
        <a:off x="887012" y="98225"/>
        <a:ext cx="2292948" cy="1554516"/>
      </dsp:txXfrm>
    </dsp:sp>
    <dsp:sp modelId="{EA2557D1-F059-4307-BEBA-EFEE430691E0}">
      <dsp:nvSpPr>
        <dsp:cNvPr id="0" name=""/>
        <dsp:cNvSpPr/>
      </dsp:nvSpPr>
      <dsp:spPr>
        <a:xfrm>
          <a:off x="3264072" y="178416"/>
          <a:ext cx="1790022" cy="1392395"/>
        </a:xfrm>
        <a:prstGeom prst="rect">
          <a:avLst/>
        </a:prstGeom>
        <a:noFill/>
        <a:ln>
          <a:noFill/>
        </a:ln>
        <a:effectLst/>
      </dsp:spPr>
      <dsp:style>
        <a:lnRef idx="0">
          <a:scrgbClr r="0" g="0" b="0"/>
        </a:lnRef>
        <a:fillRef idx="0">
          <a:scrgbClr r="0" g="0" b="0"/>
        </a:fillRef>
        <a:effectRef idx="0">
          <a:scrgbClr r="0" g="0" b="0"/>
        </a:effectRef>
        <a:fontRef idx="minor"/>
      </dsp:style>
    </dsp:sp>
    <dsp:sp modelId="{2662D279-6369-4902-925B-38C3890C100F}">
      <dsp:nvSpPr>
        <dsp:cNvPr id="0" name=""/>
        <dsp:cNvSpPr/>
      </dsp:nvSpPr>
      <dsp:spPr>
        <a:xfrm>
          <a:off x="2843473" y="1949320"/>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Black Box testing</a:t>
          </a:r>
        </a:p>
      </dsp:txBody>
      <dsp:txXfrm>
        <a:off x="2927585" y="2033432"/>
        <a:ext cx="2292948" cy="1554516"/>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it-IT" sz="3700" kern="1200" dirty="0"/>
            <a:t>Goal</a:t>
          </a:r>
        </a:p>
      </dsp:txBody>
      <dsp:txXfrm>
        <a:off x="549743" y="400945"/>
        <a:ext cx="1186209" cy="804196"/>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370"/>
          <a:ext cx="609600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Test Case 1: Standard case </a:t>
          </a:r>
          <a:endParaRPr lang="it-IT" sz="2800" kern="1200" dirty="0"/>
        </a:p>
      </dsp:txBody>
      <dsp:txXfrm>
        <a:off x="32784" y="48154"/>
        <a:ext cx="6030432" cy="606012"/>
      </dsp:txXfrm>
    </dsp:sp>
    <dsp:sp modelId="{81A4F24F-5675-4F2B-8CB2-F4C3AAEEFF2A}">
      <dsp:nvSpPr>
        <dsp:cNvPr id="0" name=""/>
        <dsp:cNvSpPr/>
      </dsp:nvSpPr>
      <dsp:spPr>
        <a:xfrm>
          <a:off x="0" y="686950"/>
          <a:ext cx="6096000" cy="336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a:t>Goal: </a:t>
          </a:r>
          <a:r>
            <a:rPr lang="en-GB" sz="2200" kern="1200" dirty="0"/>
            <a:t>To show that the account registration code will allow to register a new user if all the inputs are correct. </a:t>
          </a:r>
          <a:endParaRPr lang="it-IT" sz="2200" kern="1200" dirty="0"/>
        </a:p>
        <a:p>
          <a:pPr marL="228600" lvl="1" indent="-228600" algn="l" defTabSz="977900">
            <a:lnSpc>
              <a:spcPct val="90000"/>
            </a:lnSpc>
            <a:spcBef>
              <a:spcPct val="0"/>
            </a:spcBef>
            <a:spcAft>
              <a:spcPct val="20000"/>
            </a:spcAft>
            <a:buChar char="•"/>
          </a:pPr>
          <a:r>
            <a:rPr lang="en-GB" sz="2200" i="1" kern="1200" dirty="0"/>
            <a:t>Input: </a:t>
          </a:r>
          <a:r>
            <a:rPr lang="en-GB" sz="2200" kern="1200" dirty="0"/>
            <a:t>Birthday: 01/02/1999, Email: </a:t>
          </a:r>
          <a:r>
            <a:rPr lang="en-GB" sz="2200" kern="1200" dirty="0">
              <a:hlinkClick xmlns:r="http://schemas.openxmlformats.org/officeDocument/2006/relationships" r:id="rId1"/>
            </a:rPr>
            <a:t>niccoloenrico.veronese@mail.polimi.it</a:t>
          </a:r>
          <a:r>
            <a:rPr lang="en-GB" sz="2200" kern="1200" dirty="0"/>
            <a:t> (not already used)</a:t>
          </a:r>
          <a:endParaRPr lang="it-IT" sz="2200" kern="1200" dirty="0"/>
        </a:p>
        <a:p>
          <a:pPr marL="228600" lvl="1" indent="-228600" algn="l" defTabSz="977900">
            <a:lnSpc>
              <a:spcPct val="90000"/>
            </a:lnSpc>
            <a:spcBef>
              <a:spcPct val="0"/>
            </a:spcBef>
            <a:spcAft>
              <a:spcPct val="20000"/>
            </a:spcAft>
            <a:buChar char="•"/>
          </a:pPr>
          <a:r>
            <a:rPr lang="en-GB" sz="2200" i="1" kern="1200" dirty="0"/>
            <a:t>Expected output: </a:t>
          </a:r>
          <a:r>
            <a:rPr lang="en-GB" sz="2200" kern="1200" dirty="0"/>
            <a:t>Registration successfully completed.</a:t>
          </a:r>
          <a:endParaRPr lang="it-IT" sz="2200" kern="1200" dirty="0"/>
        </a:p>
        <a:p>
          <a:pPr marL="228600" lvl="1" indent="-228600" algn="l" defTabSz="977900">
            <a:lnSpc>
              <a:spcPct val="90000"/>
            </a:lnSpc>
            <a:spcBef>
              <a:spcPct val="0"/>
            </a:spcBef>
            <a:spcAft>
              <a:spcPct val="20000"/>
            </a:spcAft>
            <a:buChar char="•"/>
          </a:pPr>
          <a:r>
            <a:rPr lang="en-GB" sz="2200" i="1" kern="1200" dirty="0"/>
            <a:t>Actual output: </a:t>
          </a:r>
          <a:r>
            <a:rPr lang="en-GB" sz="2200" kern="1200" dirty="0"/>
            <a:t>Registration successfully completed and a new account is created.</a:t>
          </a:r>
          <a:endParaRPr lang="it-IT" sz="2200" kern="1200" dirty="0"/>
        </a:p>
      </dsp:txBody>
      <dsp:txXfrm>
        <a:off x="0" y="686950"/>
        <a:ext cx="6096000" cy="3361680"/>
      </dsp:txXfrm>
    </dsp:sp>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4479"/>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Birthday after the current date </a:t>
          </a:r>
          <a:endParaRPr lang="it-IT" sz="3200" kern="1200" dirty="0"/>
        </a:p>
      </dsp:txBody>
      <dsp:txXfrm>
        <a:off x="62141" y="66620"/>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show that the account registration code will not allow to insert an invalid birthday </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Birthday: 10/7/2050</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The birthday cannot be in the future</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257199"/>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3: Wrong email</a:t>
          </a:r>
          <a:endParaRPr lang="it-IT" sz="3200" kern="1200" dirty="0"/>
        </a:p>
      </dsp:txBody>
      <dsp:txXfrm>
        <a:off x="37467" y="294666"/>
        <a:ext cx="6021066" cy="692586"/>
      </dsp:txXfrm>
    </dsp:sp>
    <dsp:sp modelId="{81A4F24F-5675-4F2B-8CB2-F4C3AAEEFF2A}">
      <dsp:nvSpPr>
        <dsp:cNvPr id="0" name=""/>
        <dsp:cNvSpPr/>
      </dsp:nvSpPr>
      <dsp:spPr>
        <a:xfrm>
          <a:off x="0" y="102472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prove that the system will not allow to put an incorrect mail in the registration</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Email field: niccolo.veronese.it</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Impossible to create the account without a correct email field.</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024720"/>
        <a:ext cx="6096000" cy="2782080"/>
      </dsp:txXfrm>
    </dsp:sp>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4: Account with the same email address of another user</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i="1" kern="1200" dirty="0"/>
            <a:t>Goal: </a:t>
          </a:r>
          <a:r>
            <a:rPr lang="en-GB" sz="2300" kern="1200" dirty="0"/>
            <a:t>To guarantee that two user do not have the same email address</a:t>
          </a:r>
          <a:endParaRPr lang="it-IT" sz="2300" kern="1200" dirty="0"/>
        </a:p>
        <a:p>
          <a:pPr marL="228600" lvl="1" indent="-228600" algn="l" defTabSz="1022350">
            <a:lnSpc>
              <a:spcPct val="90000"/>
            </a:lnSpc>
            <a:spcBef>
              <a:spcPct val="0"/>
            </a:spcBef>
            <a:spcAft>
              <a:spcPct val="20000"/>
            </a:spcAft>
            <a:buChar char="•"/>
          </a:pPr>
          <a:r>
            <a:rPr lang="en-GB" sz="2300" i="1" kern="1200" dirty="0"/>
            <a:t>Input: </a:t>
          </a:r>
          <a:r>
            <a:rPr lang="en-GB" sz="2300" kern="1200" dirty="0"/>
            <a:t>Email address: </a:t>
          </a:r>
          <a:r>
            <a:rPr lang="en-US" sz="2300" kern="1200" dirty="0">
              <a:hlinkClick xmlns:r="http://schemas.openxmlformats.org/officeDocument/2006/relationships" r:id="rId1"/>
            </a:rPr>
            <a:t>gianluca99.giacomelli@gmail.com</a:t>
          </a:r>
          <a:r>
            <a:rPr lang="en-GB" sz="2300" kern="1200" dirty="0"/>
            <a:t> (already existing)</a:t>
          </a:r>
          <a:endParaRPr lang="it-IT" sz="2300" kern="1200" dirty="0"/>
        </a:p>
        <a:p>
          <a:pPr marL="228600" lvl="1" indent="-228600" algn="l" defTabSz="1022350">
            <a:lnSpc>
              <a:spcPct val="90000"/>
            </a:lnSpc>
            <a:spcBef>
              <a:spcPct val="0"/>
            </a:spcBef>
            <a:spcAft>
              <a:spcPct val="20000"/>
            </a:spcAft>
            <a:buChar char="•"/>
          </a:pPr>
          <a:r>
            <a:rPr lang="en-GB" sz="2300" i="1" kern="1200" dirty="0"/>
            <a:t>Expected output: </a:t>
          </a:r>
          <a:r>
            <a:rPr lang="en-GB" sz="2300" kern="1200" dirty="0"/>
            <a:t>Validation error: "the given email is already registered"</a:t>
          </a:r>
          <a:endParaRPr lang="it-IT" sz="2300" kern="1200" dirty="0"/>
        </a:p>
        <a:p>
          <a:pPr marL="228600" lvl="1" indent="-228600" algn="l"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29A5EC-7324-4AE6-AFFE-A62286B1D3E4}">
      <dsp:nvSpPr>
        <dsp:cNvPr id="0" name=""/>
        <dsp:cNvSpPr/>
      </dsp:nvSpPr>
      <dsp:spPr>
        <a:xfrm>
          <a:off x="0" y="4914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Customer</a:t>
          </a:r>
        </a:p>
      </dsp:txBody>
      <dsp:txXfrm>
        <a:off x="26930" y="76073"/>
        <a:ext cx="6540464" cy="497795"/>
      </dsp:txXfrm>
    </dsp:sp>
    <dsp:sp modelId="{6913532A-0F5F-4F2F-AFDE-5D3FB905DC45}">
      <dsp:nvSpPr>
        <dsp:cNvPr id="0" name=""/>
        <dsp:cNvSpPr/>
      </dsp:nvSpPr>
      <dsp:spPr>
        <a:xfrm>
          <a:off x="0" y="594303"/>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View the current queue status for the shop </a:t>
          </a:r>
          <a:endParaRPr lang="it-IT" sz="1800" kern="1200" dirty="0"/>
        </a:p>
        <a:p>
          <a:pPr marL="171450" lvl="1" indent="-171450" algn="just" defTabSz="800100">
            <a:lnSpc>
              <a:spcPct val="90000"/>
            </a:lnSpc>
            <a:spcBef>
              <a:spcPct val="0"/>
            </a:spcBef>
            <a:spcAft>
              <a:spcPct val="20000"/>
            </a:spcAft>
            <a:buChar char="•"/>
          </a:pPr>
          <a:r>
            <a:rPr lang="en-GB" sz="1800" kern="1200" dirty="0"/>
            <a:t>Book time slots</a:t>
          </a:r>
          <a:endParaRPr lang="it-IT" sz="1800" kern="1200" dirty="0"/>
        </a:p>
        <a:p>
          <a:pPr marL="171450" lvl="1" indent="-171450" algn="just" defTabSz="800100">
            <a:lnSpc>
              <a:spcPct val="90000"/>
            </a:lnSpc>
            <a:spcBef>
              <a:spcPct val="0"/>
            </a:spcBef>
            <a:spcAft>
              <a:spcPct val="20000"/>
            </a:spcAft>
            <a:buChar char="•"/>
          </a:pPr>
          <a:r>
            <a:rPr lang="en-GB" sz="1800" kern="1200" dirty="0"/>
            <a:t>Get discounts or other benefits by using the </a:t>
          </a:r>
          <a:r>
            <a:rPr lang="en-GB" sz="1800" kern="1200" dirty="0" err="1"/>
            <a:t>Iqueue</a:t>
          </a:r>
          <a:r>
            <a:rPr lang="en-GB" sz="1800" kern="1200" dirty="0"/>
            <a:t> app </a:t>
          </a:r>
          <a:endParaRPr lang="it-IT" sz="1800" kern="1200" dirty="0"/>
        </a:p>
        <a:p>
          <a:pPr marL="171450" lvl="1" indent="-171450" algn="just" defTabSz="800100">
            <a:lnSpc>
              <a:spcPct val="90000"/>
            </a:lnSpc>
            <a:spcBef>
              <a:spcPct val="0"/>
            </a:spcBef>
            <a:spcAft>
              <a:spcPct val="20000"/>
            </a:spcAft>
            <a:buChar char="•"/>
          </a:pPr>
          <a:r>
            <a:rPr lang="en-GB" sz="1800" kern="1200" dirty="0"/>
            <a:t>Provide feedback and ratings for the shops</a:t>
          </a:r>
          <a:endParaRPr lang="it-IT" sz="1800" kern="1200" dirty="0"/>
        </a:p>
        <a:p>
          <a:pPr marL="171450" lvl="1" indent="-171450" algn="just" defTabSz="800100">
            <a:lnSpc>
              <a:spcPct val="90000"/>
            </a:lnSpc>
            <a:spcBef>
              <a:spcPct val="0"/>
            </a:spcBef>
            <a:spcAft>
              <a:spcPct val="20000"/>
            </a:spcAft>
            <a:buChar char="•"/>
          </a:pPr>
          <a:r>
            <a:rPr lang="en-GB" sz="1800" kern="1200" dirty="0"/>
            <a:t>Search and discover new shops based on their preferences and location</a:t>
          </a:r>
          <a:endParaRPr lang="it-IT" sz="1800" kern="1200" dirty="0"/>
        </a:p>
      </dsp:txBody>
      <dsp:txXfrm>
        <a:off x="0" y="594303"/>
        <a:ext cx="6594324" cy="1809180"/>
      </dsp:txXfrm>
    </dsp:sp>
    <dsp:sp modelId="{1F10B641-3428-4EB0-98FA-233E13A93808}">
      <dsp:nvSpPr>
        <dsp:cNvPr id="0" name=""/>
        <dsp:cNvSpPr/>
      </dsp:nvSpPr>
      <dsp:spPr>
        <a:xfrm>
          <a:off x="0" y="240348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Shop </a:t>
          </a:r>
          <a:r>
            <a:rPr lang="it-IT" sz="2300" b="1" kern="1200" dirty="0" err="1"/>
            <a:t>Owner</a:t>
          </a:r>
          <a:endParaRPr lang="it-IT" sz="2300" b="1" kern="1200" dirty="0"/>
        </a:p>
      </dsp:txBody>
      <dsp:txXfrm>
        <a:off x="26930" y="2430413"/>
        <a:ext cx="6540464" cy="497795"/>
      </dsp:txXfrm>
    </dsp:sp>
    <dsp:sp modelId="{09F5DFFE-E3B7-4D06-B362-2AE683B2AEEC}">
      <dsp:nvSpPr>
        <dsp:cNvPr id="0" name=""/>
        <dsp:cNvSpPr/>
      </dsp:nvSpPr>
      <dsp:spPr>
        <a:xfrm>
          <a:off x="0" y="2955138"/>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Better forecast and plan their inventory and staffing needs based on the expected footfall of customers</a:t>
          </a:r>
          <a:endParaRPr lang="it-IT" sz="1800" kern="1200" dirty="0"/>
        </a:p>
        <a:p>
          <a:pPr marL="171450" lvl="1" indent="-171450" algn="just" defTabSz="800100">
            <a:lnSpc>
              <a:spcPct val="90000"/>
            </a:lnSpc>
            <a:spcBef>
              <a:spcPct val="0"/>
            </a:spcBef>
            <a:spcAft>
              <a:spcPct val="20000"/>
            </a:spcAft>
            <a:buChar char="•"/>
          </a:pPr>
          <a:r>
            <a:rPr lang="en-GB" sz="1800" kern="1200" dirty="0"/>
            <a:t>Improve the brand awareness and visibility </a:t>
          </a:r>
          <a:endParaRPr lang="it-IT" sz="1800" kern="1200" dirty="0"/>
        </a:p>
        <a:p>
          <a:pPr marL="171450" lvl="1" indent="-171450" algn="just" defTabSz="800100">
            <a:lnSpc>
              <a:spcPct val="90000"/>
            </a:lnSpc>
            <a:spcBef>
              <a:spcPct val="0"/>
            </a:spcBef>
            <a:spcAft>
              <a:spcPct val="20000"/>
            </a:spcAft>
            <a:buChar char="•"/>
          </a:pPr>
          <a:r>
            <a:rPr lang="en-GB" sz="1800" kern="1200" dirty="0"/>
            <a:t>Offer personalized promotions </a:t>
          </a:r>
          <a:endParaRPr lang="it-IT" sz="1800" kern="1200" dirty="0"/>
        </a:p>
        <a:p>
          <a:pPr marL="171450" lvl="1" indent="-171450" algn="just" defTabSz="800100">
            <a:lnSpc>
              <a:spcPct val="90000"/>
            </a:lnSpc>
            <a:spcBef>
              <a:spcPct val="0"/>
            </a:spcBef>
            <a:spcAft>
              <a:spcPct val="20000"/>
            </a:spcAft>
            <a:buChar char="•"/>
          </a:pPr>
          <a:r>
            <a:rPr lang="en-GB" sz="1800" kern="1200" dirty="0"/>
            <a:t>Build customer loyalty </a:t>
          </a:r>
          <a:endParaRPr lang="it-IT" sz="1800" kern="1200" dirty="0"/>
        </a:p>
        <a:p>
          <a:pPr marL="171450" lvl="1" indent="-171450" algn="just" defTabSz="800100">
            <a:lnSpc>
              <a:spcPct val="90000"/>
            </a:lnSpc>
            <a:spcBef>
              <a:spcPct val="0"/>
            </a:spcBef>
            <a:spcAft>
              <a:spcPct val="20000"/>
            </a:spcAft>
            <a:buChar char="•"/>
          </a:pPr>
          <a:r>
            <a:rPr lang="en-GB" sz="1800" kern="1200" dirty="0"/>
            <a:t>Access analytics and insights on their business performance </a:t>
          </a:r>
          <a:endParaRPr lang="it-IT" sz="1800" kern="1200" dirty="0"/>
        </a:p>
      </dsp:txBody>
      <dsp:txXfrm>
        <a:off x="0" y="2955138"/>
        <a:ext cx="6594324" cy="1809180"/>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84221"/>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1: standard case</a:t>
          </a:r>
          <a:endParaRPr lang="it-IT" sz="3200" kern="1200" dirty="0"/>
        </a:p>
      </dsp:txBody>
      <dsp:txXfrm>
        <a:off x="37467" y="121688"/>
        <a:ext cx="6021066" cy="692586"/>
      </dsp:txXfrm>
    </dsp:sp>
    <dsp:sp modelId="{81A4F24F-5675-4F2B-8CB2-F4C3AAEEFF2A}">
      <dsp:nvSpPr>
        <dsp:cNvPr id="0" name=""/>
        <dsp:cNvSpPr/>
      </dsp:nvSpPr>
      <dsp:spPr>
        <a:xfrm>
          <a:off x="0" y="859119"/>
          <a:ext cx="6096000" cy="311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shop registration code will allow to register a new shop.</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Opening time 08:00 and Closing time 18:00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Registration successfully completed.</a:t>
          </a:r>
          <a:endParaRPr lang="it-IT" sz="2500" kern="1200" dirty="0"/>
        </a:p>
        <a:p>
          <a:pPr marL="228600" lvl="1" indent="-228600" algn="just" defTabSz="1111250">
            <a:lnSpc>
              <a:spcPct val="90000"/>
            </a:lnSpc>
            <a:spcBef>
              <a:spcPct val="0"/>
            </a:spcBef>
            <a:spcAft>
              <a:spcPct val="20000"/>
            </a:spcAft>
            <a:buChar char="•"/>
          </a:pPr>
          <a:r>
            <a:rPr lang="en-GB" sz="2500" i="1" kern="1200" dirty="0"/>
            <a:t>Actual </a:t>
          </a:r>
          <a:r>
            <a:rPr lang="en-GB" sz="2500" i="1" kern="1200" dirty="0" err="1"/>
            <a:t>output:</a:t>
          </a:r>
          <a:r>
            <a:rPr lang="en-GB" sz="2500" kern="1200" dirty="0" err="1"/>
            <a:t>Registration</a:t>
          </a:r>
          <a:r>
            <a:rPr lang="en-GB" sz="2500" kern="1200" dirty="0"/>
            <a:t> successfully completed.</a:t>
          </a:r>
          <a:endParaRPr lang="it-IT" sz="2500" kern="1200" dirty="0"/>
        </a:p>
      </dsp:txBody>
      <dsp:txXfrm>
        <a:off x="0" y="859119"/>
        <a:ext cx="6096000" cy="3113280"/>
      </dsp:txXfrm>
    </dsp:sp>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2: opening time after the closing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show that the shop registration code will not allow to insert an invalid opening time </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09:00 and Closing time 08:00 </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opening time must be before the closing time”</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 </a:t>
          </a:r>
          <a:endParaRPr lang="it-IT" sz="2300" kern="1200" dirty="0"/>
        </a:p>
      </dsp:txBody>
      <dsp:txXfrm>
        <a:off x="0" y="1168090"/>
        <a:ext cx="6096000" cy="2881439"/>
      </dsp:txXfrm>
    </dsp:sp>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611"/>
          <a:ext cx="6096000" cy="167427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3: Negative max number of clients </a:t>
          </a:r>
        </a:p>
        <a:p>
          <a:pPr marL="0" lvl="0" indent="0" algn="l" defTabSz="1200150">
            <a:lnSpc>
              <a:spcPct val="90000"/>
            </a:lnSpc>
            <a:spcBef>
              <a:spcPct val="0"/>
            </a:spcBef>
            <a:spcAft>
              <a:spcPct val="35000"/>
            </a:spcAft>
            <a:buFont typeface="+mj-lt"/>
            <a:buNone/>
          </a:pPr>
          <a:r>
            <a:rPr lang="en-GB" sz="2700" b="1" kern="1200" dirty="0"/>
            <a:t>Test Case 4: Negative slot durations</a:t>
          </a:r>
          <a:endParaRPr lang="it-IT" sz="2700" kern="1200" dirty="0"/>
        </a:p>
      </dsp:txBody>
      <dsp:txXfrm>
        <a:off x="81731" y="97342"/>
        <a:ext cx="5932538" cy="1510808"/>
      </dsp:txXfrm>
    </dsp:sp>
    <dsp:sp modelId="{81A4F24F-5675-4F2B-8CB2-F4C3AAEEFF2A}">
      <dsp:nvSpPr>
        <dsp:cNvPr id="0" name=""/>
        <dsp:cNvSpPr/>
      </dsp:nvSpPr>
      <dsp:spPr>
        <a:xfrm>
          <a:off x="0" y="1695445"/>
          <a:ext cx="6096000" cy="2347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prove that the system will not allow to put a negative max number of clients</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Max number = -2</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code will not allow to enter a negative number.</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 </a:t>
          </a:r>
          <a:r>
            <a:rPr lang="en-GB" sz="2100" kern="1200" dirty="0"/>
            <a:t>The code will not allow to enter a negative number.</a:t>
          </a:r>
          <a:endParaRPr lang="it-IT" sz="2100" kern="1200" dirty="0"/>
        </a:p>
      </dsp:txBody>
      <dsp:txXfrm>
        <a:off x="0" y="1695445"/>
        <a:ext cx="6096000" cy="2347379"/>
      </dsp:txXfrm>
    </dsp:sp>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5: Time slot greater than the total opening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guarantee that the shop owner must not enter a time slot which is greater than the total opening time of the shop.</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10.30, Closing time 12.00, Slot duration 100 min</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code will not allow to register that Shop.</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8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94937"/>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1: scan of a QR code </a:t>
          </a:r>
          <a:endParaRPr lang="it-IT" sz="3300" kern="1200" dirty="0"/>
        </a:p>
      </dsp:txBody>
      <dsp:txXfrm>
        <a:off x="38638" y="233575"/>
        <a:ext cx="6018724" cy="714229"/>
      </dsp:txXfrm>
    </dsp:sp>
    <dsp:sp modelId="{81A4F24F-5675-4F2B-8CB2-F4C3AAEEFF2A}">
      <dsp:nvSpPr>
        <dsp:cNvPr id="0" name=""/>
        <dsp:cNvSpPr/>
      </dsp:nvSpPr>
      <dsp:spPr>
        <a:xfrm>
          <a:off x="0" y="993242"/>
          <a:ext cx="6096000"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show that the </a:t>
          </a:r>
          <a:r>
            <a:rPr lang="en-GB" sz="2600" kern="1200" dirty="0" err="1"/>
            <a:t>Iqueue</a:t>
          </a:r>
          <a:r>
            <a:rPr lang="en-GB" sz="2600" kern="1200" dirty="0"/>
            <a:t> app is able to scan a QR code for a reservation.</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err="1"/>
            <a:t>Qr</a:t>
          </a:r>
          <a:r>
            <a:rPr lang="en-GB" sz="2600" kern="1200" dirty="0"/>
            <a:t> code </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Scan successfully completed and the reservation disappears.</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993242"/>
        <a:ext cx="6096000" cy="286902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Product </a:t>
          </a:r>
          <a:r>
            <a:rPr lang="it-IT" sz="2200" kern="1200" dirty="0" err="1"/>
            <a:t>Function</a:t>
          </a:r>
          <a:endParaRPr lang="it-IT" sz="2200" kern="1200" dirty="0"/>
        </a:p>
      </dsp:txBody>
      <dsp:txXfrm>
        <a:off x="549743" y="400945"/>
        <a:ext cx="1186209" cy="804196"/>
      </dsp:txXfrm>
    </dsp:sp>
  </dsp:spTree>
</dsp:drawing>
</file>

<file path=ppt/diagrams/drawing9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1076"/>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scan of an already used QR code</a:t>
          </a:r>
          <a:endParaRPr lang="it-IT" sz="3200" kern="1200" dirty="0"/>
        </a:p>
      </dsp:txBody>
      <dsp:txXfrm>
        <a:off x="62141" y="93217"/>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a:t>
          </a:r>
          <a:r>
            <a:rPr lang="en-GB" sz="2500" kern="1200" dirty="0" err="1"/>
            <a:t>Iqueue</a:t>
          </a:r>
          <a:r>
            <a:rPr lang="en-GB" sz="2500" kern="1200" dirty="0"/>
            <a:t> app will not allow to scan two times the same QR code. </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QR code already used.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Impossible to scan the QR code.</a:t>
          </a:r>
          <a:endParaRPr lang="it-IT" sz="2500" kern="1200" dirty="0"/>
        </a:p>
        <a:p>
          <a:pPr marL="228600" lvl="1" indent="-228600" algn="just"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9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36057"/>
          <a:ext cx="6096000" cy="1312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3: Selection of a time slot in the past</a:t>
          </a:r>
          <a:endParaRPr lang="it-IT" sz="3300" kern="1200" dirty="0"/>
        </a:p>
      </dsp:txBody>
      <dsp:txXfrm>
        <a:off x="64083" y="200140"/>
        <a:ext cx="5967834" cy="1184574"/>
      </dsp:txXfrm>
    </dsp:sp>
    <dsp:sp modelId="{81A4F24F-5675-4F2B-8CB2-F4C3AAEEFF2A}">
      <dsp:nvSpPr>
        <dsp:cNvPr id="0" name=""/>
        <dsp:cNvSpPr/>
      </dsp:nvSpPr>
      <dsp:spPr>
        <a:xfrm>
          <a:off x="0" y="1424634"/>
          <a:ext cx="6096000" cy="25274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prove that the system will not allow to book a passed time slot.</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a:t>Time slot in the past: 31/05/2023</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The code will not allow to book a time slot in the past.</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1424634"/>
        <a:ext cx="6096000" cy="2527470"/>
      </dsp:txXfrm>
    </dsp:sp>
  </dsp:spTree>
</dsp:drawing>
</file>

<file path=ppt/diagrams/drawing9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69540"/>
          <a:ext cx="6096000" cy="1429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Font typeface="+mj-lt"/>
            <a:buNone/>
          </a:pPr>
          <a:r>
            <a:rPr lang="en-GB" sz="2600" b="1" kern="1200" dirty="0"/>
            <a:t>Test Case 1: Booking for the 15</a:t>
          </a:r>
          <a:r>
            <a:rPr lang="en-GB" sz="2600" b="1" kern="1200" baseline="30000" dirty="0"/>
            <a:t>th</a:t>
          </a:r>
          <a:r>
            <a:rPr lang="en-GB" sz="2600" b="1" kern="1200" dirty="0"/>
            <a:t> of June, no customer without </a:t>
          </a:r>
          <a:r>
            <a:rPr lang="en-GB" sz="2600" b="1" kern="1200" dirty="0" err="1"/>
            <a:t>Iqueue</a:t>
          </a:r>
          <a:r>
            <a:rPr lang="en-GB" sz="2600" b="1" kern="1200" dirty="0"/>
            <a:t> and actual date (13</a:t>
          </a:r>
          <a:r>
            <a:rPr lang="en-GB" sz="2600" b="1" kern="1200" baseline="30000" dirty="0"/>
            <a:t>th</a:t>
          </a:r>
          <a:r>
            <a:rPr lang="en-GB" sz="2600" b="1" kern="1200" dirty="0"/>
            <a:t> of June).</a:t>
          </a:r>
          <a:endParaRPr lang="it-IT" sz="2600" kern="1200" dirty="0"/>
        </a:p>
      </dsp:txBody>
      <dsp:txXfrm>
        <a:off x="69794" y="139334"/>
        <a:ext cx="5956412" cy="1290152"/>
      </dsp:txXfrm>
    </dsp:sp>
    <dsp:sp modelId="{81A4F24F-5675-4F2B-8CB2-F4C3AAEEFF2A}">
      <dsp:nvSpPr>
        <dsp:cNvPr id="0" name=""/>
        <dsp:cNvSpPr/>
      </dsp:nvSpPr>
      <dsp:spPr>
        <a:xfrm>
          <a:off x="0" y="1467380"/>
          <a:ext cx="6096000" cy="333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3020" rIns="184912" bIns="3302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show to the Customer its position in the queue for the selected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position of the queue is 1.</a:t>
          </a:r>
          <a:endParaRPr lang="it-IT" sz="2000" kern="1200" dirty="0"/>
        </a:p>
        <a:p>
          <a:pPr marL="228600" lvl="1" indent="-228600" algn="just" defTabSz="889000">
            <a:lnSpc>
              <a:spcPct val="90000"/>
            </a:lnSpc>
            <a:spcBef>
              <a:spcPct val="0"/>
            </a:spcBef>
            <a:spcAft>
              <a:spcPct val="20000"/>
            </a:spcAft>
            <a:buChar char="•"/>
          </a:pPr>
          <a:r>
            <a:rPr lang="en-GB" sz="2000" i="1" kern="1200" dirty="0"/>
            <a:t>Actual </a:t>
          </a:r>
          <a:r>
            <a:rPr lang="en-GB" sz="2000" i="1" kern="1200" dirty="0" err="1"/>
            <a:t>output:</a:t>
          </a:r>
          <a:r>
            <a:rPr lang="en-GB" sz="2000" kern="1200" dirty="0" err="1"/>
            <a:t>The</a:t>
          </a:r>
          <a:r>
            <a:rPr lang="en-GB" sz="2000" kern="1200" dirty="0"/>
            <a:t> position in the queue for the selected time slot is 1. Since this test case is developed on the 13</a:t>
          </a:r>
          <a:r>
            <a:rPr lang="en-GB" sz="2000" kern="1200" baseline="30000" dirty="0"/>
            <a:t>th</a:t>
          </a:r>
          <a:r>
            <a:rPr lang="en-GB" sz="2000" kern="1200" dirty="0"/>
            <a:t> of June the queue in front of the Shop in that moment remains 0.</a:t>
          </a:r>
          <a:endParaRPr lang="it-IT" sz="2000" kern="1200" dirty="0"/>
        </a:p>
      </dsp:txBody>
      <dsp:txXfrm>
        <a:off x="0" y="1467380"/>
        <a:ext cx="6096000" cy="3336840"/>
      </dsp:txXfrm>
    </dsp:sp>
  </dsp:spTree>
</dsp:drawing>
</file>

<file path=ppt/diagrams/drawing9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7061"/>
          <a:ext cx="6096000" cy="9945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Font typeface="+mj-lt"/>
            <a:buNone/>
          </a:pPr>
          <a:r>
            <a:rPr lang="en-GB" sz="2500" b="1" kern="1200" dirty="0"/>
            <a:t>Test Case 2: Booking for the 15</a:t>
          </a:r>
          <a:r>
            <a:rPr lang="en-GB" sz="2500" b="1" kern="1200" baseline="30000" dirty="0"/>
            <a:t>th</a:t>
          </a:r>
          <a:r>
            <a:rPr lang="en-GB" sz="2500" b="1" kern="1200" dirty="0"/>
            <a:t> of June, no customer without </a:t>
          </a:r>
          <a:r>
            <a:rPr lang="en-GB" sz="2500" b="1" kern="1200" dirty="0" err="1"/>
            <a:t>Iqueue</a:t>
          </a:r>
          <a:r>
            <a:rPr lang="en-GB" sz="2500" b="1" kern="1200" dirty="0"/>
            <a:t> and forced date</a:t>
          </a:r>
          <a:endParaRPr lang="it-IT" sz="2500" kern="1200" dirty="0"/>
        </a:p>
      </dsp:txBody>
      <dsp:txXfrm>
        <a:off x="48547" y="195608"/>
        <a:ext cx="5998906" cy="897406"/>
      </dsp:txXfrm>
    </dsp:sp>
    <dsp:sp modelId="{81A4F24F-5675-4F2B-8CB2-F4C3AAEEFF2A}">
      <dsp:nvSpPr>
        <dsp:cNvPr id="0" name=""/>
        <dsp:cNvSpPr/>
      </dsp:nvSpPr>
      <dsp:spPr>
        <a:xfrm>
          <a:off x="0" y="1106929"/>
          <a:ext cx="6096000" cy="36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1750" rIns="177800" bIns="3175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increment the number of people in queue in real time.</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 the date now is forced to be the 15</a:t>
          </a:r>
          <a:r>
            <a:rPr lang="en-GB" sz="2000" kern="1200" baseline="30000" dirty="0"/>
            <a:t>th</a:t>
          </a:r>
          <a:r>
            <a:rPr lang="en-GB" sz="2000" kern="1200" dirty="0"/>
            <a:t> of June.</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queue in front of the shop will change to 1.</a:t>
          </a:r>
          <a:endParaRPr lang="it-IT" sz="2000" kern="1200" dirty="0"/>
        </a:p>
        <a:p>
          <a:pPr marL="228600" lvl="1" indent="-228600" algn="just" defTabSz="889000">
            <a:lnSpc>
              <a:spcPct val="90000"/>
            </a:lnSpc>
            <a:spcBef>
              <a:spcPct val="0"/>
            </a:spcBef>
            <a:spcAft>
              <a:spcPct val="20000"/>
            </a:spcAft>
            <a:buChar char="•"/>
          </a:pPr>
          <a:r>
            <a:rPr lang="en-GB" sz="2000" i="1" kern="1200" dirty="0"/>
            <a:t>Actual output: </a:t>
          </a:r>
          <a:r>
            <a:rPr lang="en-GB" sz="2000" kern="1200" dirty="0"/>
            <a:t>The customer will see from the map that the shop has now 1 people in queue and the shop owner can see the same number of queue from its </a:t>
          </a:r>
          <a:r>
            <a:rPr lang="en-GB" sz="2000" kern="1200" dirty="0" err="1"/>
            <a:t>MyShops</a:t>
          </a:r>
          <a:r>
            <a:rPr lang="en-GB" sz="2000" kern="1200" dirty="0"/>
            <a:t> page.</a:t>
          </a:r>
          <a:endParaRPr lang="it-IT" sz="2000" kern="1200" dirty="0"/>
        </a:p>
      </dsp:txBody>
      <dsp:txXfrm>
        <a:off x="0" y="1106929"/>
        <a:ext cx="6096000" cy="3622500"/>
      </dsp:txXfrm>
    </dsp:sp>
  </dsp:spTree>
</dsp:drawing>
</file>

<file path=ppt/diagrams/drawing9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sv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png>
</file>

<file path=ppt/media/image8.svg>
</file>

<file path=ppt/media/image81.png>
</file>

<file path=ppt/media/image82.png>
</file>

<file path=ppt/media/image83.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18/06/2023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‹N›</a:t>
            </a:fld>
            <a:endParaRPr lang="it-IT"/>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a:p>
        </p:txBody>
      </p:sp>
    </p:spTree>
    <p:extLst>
      <p:ext uri="{BB962C8B-B14F-4D97-AF65-F5344CB8AC3E}">
        <p14:creationId xmlns:p14="http://schemas.microsoft.com/office/powerpoint/2010/main" val="3474082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a:t>
            </a:fld>
            <a:endParaRPr lang="it-IT"/>
          </a:p>
        </p:txBody>
      </p:sp>
    </p:spTree>
    <p:extLst>
      <p:ext uri="{BB962C8B-B14F-4D97-AF65-F5344CB8AC3E}">
        <p14:creationId xmlns:p14="http://schemas.microsoft.com/office/powerpoint/2010/main" val="36380321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100</a:t>
            </a:fld>
            <a:endParaRPr lang="it-IT"/>
          </a:p>
        </p:txBody>
      </p:sp>
    </p:spTree>
    <p:extLst>
      <p:ext uri="{BB962C8B-B14F-4D97-AF65-F5344CB8AC3E}">
        <p14:creationId xmlns:p14="http://schemas.microsoft.com/office/powerpoint/2010/main" val="289161925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101</a:t>
            </a:fld>
            <a:endParaRPr lang="it-IT"/>
          </a:p>
        </p:txBody>
      </p:sp>
    </p:spTree>
    <p:extLst>
      <p:ext uri="{BB962C8B-B14F-4D97-AF65-F5344CB8AC3E}">
        <p14:creationId xmlns:p14="http://schemas.microsoft.com/office/powerpoint/2010/main" val="229906473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102</a:t>
            </a:fld>
            <a:endParaRPr lang="it-IT"/>
          </a:p>
        </p:txBody>
      </p:sp>
    </p:spTree>
    <p:extLst>
      <p:ext uri="{BB962C8B-B14F-4D97-AF65-F5344CB8AC3E}">
        <p14:creationId xmlns:p14="http://schemas.microsoft.com/office/powerpoint/2010/main" val="787849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103</a:t>
            </a:fld>
            <a:endParaRPr lang="it-IT"/>
          </a:p>
        </p:txBody>
      </p:sp>
    </p:spTree>
    <p:extLst>
      <p:ext uri="{BB962C8B-B14F-4D97-AF65-F5344CB8AC3E}">
        <p14:creationId xmlns:p14="http://schemas.microsoft.com/office/powerpoint/2010/main" val="3173698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a:t>
            </a:fld>
            <a:endParaRPr lang="it-IT"/>
          </a:p>
        </p:txBody>
      </p:sp>
    </p:spTree>
    <p:extLst>
      <p:ext uri="{BB962C8B-B14F-4D97-AF65-F5344CB8AC3E}">
        <p14:creationId xmlns:p14="http://schemas.microsoft.com/office/powerpoint/2010/main" val="4134157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12</a:t>
            </a:fld>
            <a:endParaRPr lang="it-IT"/>
          </a:p>
        </p:txBody>
      </p:sp>
    </p:spTree>
    <p:extLst>
      <p:ext uri="{BB962C8B-B14F-4D97-AF65-F5344CB8AC3E}">
        <p14:creationId xmlns:p14="http://schemas.microsoft.com/office/powerpoint/2010/main" val="2253718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13</a:t>
            </a:fld>
            <a:endParaRPr lang="it-IT"/>
          </a:p>
        </p:txBody>
      </p:sp>
    </p:spTree>
    <p:extLst>
      <p:ext uri="{BB962C8B-B14F-4D97-AF65-F5344CB8AC3E}">
        <p14:creationId xmlns:p14="http://schemas.microsoft.com/office/powerpoint/2010/main" val="368753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14</a:t>
            </a:fld>
            <a:endParaRPr lang="it-IT"/>
          </a:p>
        </p:txBody>
      </p:sp>
    </p:spTree>
    <p:extLst>
      <p:ext uri="{BB962C8B-B14F-4D97-AF65-F5344CB8AC3E}">
        <p14:creationId xmlns:p14="http://schemas.microsoft.com/office/powerpoint/2010/main" val="1730815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15</a:t>
            </a:fld>
            <a:endParaRPr lang="it-IT"/>
          </a:p>
        </p:txBody>
      </p:sp>
    </p:spTree>
    <p:extLst>
      <p:ext uri="{BB962C8B-B14F-4D97-AF65-F5344CB8AC3E}">
        <p14:creationId xmlns:p14="http://schemas.microsoft.com/office/powerpoint/2010/main" val="3751329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16</a:t>
            </a:fld>
            <a:endParaRPr lang="it-IT"/>
          </a:p>
        </p:txBody>
      </p:sp>
    </p:spTree>
    <p:extLst>
      <p:ext uri="{BB962C8B-B14F-4D97-AF65-F5344CB8AC3E}">
        <p14:creationId xmlns:p14="http://schemas.microsoft.com/office/powerpoint/2010/main" val="4006561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17</a:t>
            </a:fld>
            <a:endParaRPr lang="it-IT"/>
          </a:p>
        </p:txBody>
      </p:sp>
    </p:spTree>
    <p:extLst>
      <p:ext uri="{BB962C8B-B14F-4D97-AF65-F5344CB8AC3E}">
        <p14:creationId xmlns:p14="http://schemas.microsoft.com/office/powerpoint/2010/main" val="2229775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18</a:t>
            </a:fld>
            <a:endParaRPr lang="it-IT"/>
          </a:p>
        </p:txBody>
      </p:sp>
    </p:spTree>
    <p:extLst>
      <p:ext uri="{BB962C8B-B14F-4D97-AF65-F5344CB8AC3E}">
        <p14:creationId xmlns:p14="http://schemas.microsoft.com/office/powerpoint/2010/main" val="1246794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19</a:t>
            </a:fld>
            <a:endParaRPr lang="it-IT"/>
          </a:p>
        </p:txBody>
      </p:sp>
    </p:spTree>
    <p:extLst>
      <p:ext uri="{BB962C8B-B14F-4D97-AF65-F5344CB8AC3E}">
        <p14:creationId xmlns:p14="http://schemas.microsoft.com/office/powerpoint/2010/main" val="3736339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a:t>
            </a:fld>
            <a:endParaRPr lang="it-IT"/>
          </a:p>
        </p:txBody>
      </p:sp>
    </p:spTree>
    <p:extLst>
      <p:ext uri="{BB962C8B-B14F-4D97-AF65-F5344CB8AC3E}">
        <p14:creationId xmlns:p14="http://schemas.microsoft.com/office/powerpoint/2010/main" val="3245038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20</a:t>
            </a:fld>
            <a:endParaRPr lang="it-IT"/>
          </a:p>
        </p:txBody>
      </p:sp>
    </p:spTree>
    <p:extLst>
      <p:ext uri="{BB962C8B-B14F-4D97-AF65-F5344CB8AC3E}">
        <p14:creationId xmlns:p14="http://schemas.microsoft.com/office/powerpoint/2010/main" val="2228148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21</a:t>
            </a:fld>
            <a:endParaRPr lang="it-IT"/>
          </a:p>
        </p:txBody>
      </p:sp>
    </p:spTree>
    <p:extLst>
      <p:ext uri="{BB962C8B-B14F-4D97-AF65-F5344CB8AC3E}">
        <p14:creationId xmlns:p14="http://schemas.microsoft.com/office/powerpoint/2010/main" val="1847459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22</a:t>
            </a:fld>
            <a:endParaRPr lang="it-IT"/>
          </a:p>
        </p:txBody>
      </p:sp>
    </p:spTree>
    <p:extLst>
      <p:ext uri="{BB962C8B-B14F-4D97-AF65-F5344CB8AC3E}">
        <p14:creationId xmlns:p14="http://schemas.microsoft.com/office/powerpoint/2010/main" val="1379419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23</a:t>
            </a:fld>
            <a:endParaRPr lang="it-IT"/>
          </a:p>
        </p:txBody>
      </p:sp>
    </p:spTree>
    <p:extLst>
      <p:ext uri="{BB962C8B-B14F-4D97-AF65-F5344CB8AC3E}">
        <p14:creationId xmlns:p14="http://schemas.microsoft.com/office/powerpoint/2010/main" val="3970804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24</a:t>
            </a:fld>
            <a:endParaRPr lang="it-IT"/>
          </a:p>
        </p:txBody>
      </p:sp>
    </p:spTree>
    <p:extLst>
      <p:ext uri="{BB962C8B-B14F-4D97-AF65-F5344CB8AC3E}">
        <p14:creationId xmlns:p14="http://schemas.microsoft.com/office/powerpoint/2010/main" val="25026745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25</a:t>
            </a:fld>
            <a:endParaRPr lang="it-IT"/>
          </a:p>
        </p:txBody>
      </p:sp>
    </p:spTree>
    <p:extLst>
      <p:ext uri="{BB962C8B-B14F-4D97-AF65-F5344CB8AC3E}">
        <p14:creationId xmlns:p14="http://schemas.microsoft.com/office/powerpoint/2010/main" val="4289705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26</a:t>
            </a:fld>
            <a:endParaRPr lang="it-IT"/>
          </a:p>
        </p:txBody>
      </p:sp>
    </p:spTree>
    <p:extLst>
      <p:ext uri="{BB962C8B-B14F-4D97-AF65-F5344CB8AC3E}">
        <p14:creationId xmlns:p14="http://schemas.microsoft.com/office/powerpoint/2010/main" val="511521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27</a:t>
            </a:fld>
            <a:endParaRPr lang="it-IT"/>
          </a:p>
        </p:txBody>
      </p:sp>
    </p:spTree>
    <p:extLst>
      <p:ext uri="{BB962C8B-B14F-4D97-AF65-F5344CB8AC3E}">
        <p14:creationId xmlns:p14="http://schemas.microsoft.com/office/powerpoint/2010/main" val="8996352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28</a:t>
            </a:fld>
            <a:endParaRPr lang="it-IT"/>
          </a:p>
        </p:txBody>
      </p:sp>
    </p:spTree>
    <p:extLst>
      <p:ext uri="{BB962C8B-B14F-4D97-AF65-F5344CB8AC3E}">
        <p14:creationId xmlns:p14="http://schemas.microsoft.com/office/powerpoint/2010/main" val="27776453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29</a:t>
            </a:fld>
            <a:endParaRPr lang="it-IT"/>
          </a:p>
        </p:txBody>
      </p:sp>
    </p:spTree>
    <p:extLst>
      <p:ext uri="{BB962C8B-B14F-4D97-AF65-F5344CB8AC3E}">
        <p14:creationId xmlns:p14="http://schemas.microsoft.com/office/powerpoint/2010/main" val="604473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a:t>
            </a:fld>
            <a:endParaRPr lang="it-IT"/>
          </a:p>
        </p:txBody>
      </p:sp>
    </p:spTree>
    <p:extLst>
      <p:ext uri="{BB962C8B-B14F-4D97-AF65-F5344CB8AC3E}">
        <p14:creationId xmlns:p14="http://schemas.microsoft.com/office/powerpoint/2010/main" val="3157529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30</a:t>
            </a:fld>
            <a:endParaRPr lang="it-IT"/>
          </a:p>
        </p:txBody>
      </p:sp>
    </p:spTree>
    <p:extLst>
      <p:ext uri="{BB962C8B-B14F-4D97-AF65-F5344CB8AC3E}">
        <p14:creationId xmlns:p14="http://schemas.microsoft.com/office/powerpoint/2010/main" val="1453976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31</a:t>
            </a:fld>
            <a:endParaRPr lang="it-IT"/>
          </a:p>
        </p:txBody>
      </p:sp>
    </p:spTree>
    <p:extLst>
      <p:ext uri="{BB962C8B-B14F-4D97-AF65-F5344CB8AC3E}">
        <p14:creationId xmlns:p14="http://schemas.microsoft.com/office/powerpoint/2010/main" val="35710392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32</a:t>
            </a:fld>
            <a:endParaRPr lang="it-IT"/>
          </a:p>
        </p:txBody>
      </p:sp>
    </p:spTree>
    <p:extLst>
      <p:ext uri="{BB962C8B-B14F-4D97-AF65-F5344CB8AC3E}">
        <p14:creationId xmlns:p14="http://schemas.microsoft.com/office/powerpoint/2010/main" val="1968591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33</a:t>
            </a:fld>
            <a:endParaRPr lang="it-IT"/>
          </a:p>
        </p:txBody>
      </p:sp>
    </p:spTree>
    <p:extLst>
      <p:ext uri="{BB962C8B-B14F-4D97-AF65-F5344CB8AC3E}">
        <p14:creationId xmlns:p14="http://schemas.microsoft.com/office/powerpoint/2010/main" val="38964105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34</a:t>
            </a:fld>
            <a:endParaRPr lang="it-IT"/>
          </a:p>
        </p:txBody>
      </p:sp>
    </p:spTree>
    <p:extLst>
      <p:ext uri="{BB962C8B-B14F-4D97-AF65-F5344CB8AC3E}">
        <p14:creationId xmlns:p14="http://schemas.microsoft.com/office/powerpoint/2010/main" val="3528137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35</a:t>
            </a:fld>
            <a:endParaRPr lang="it-IT"/>
          </a:p>
        </p:txBody>
      </p:sp>
    </p:spTree>
    <p:extLst>
      <p:ext uri="{BB962C8B-B14F-4D97-AF65-F5344CB8AC3E}">
        <p14:creationId xmlns:p14="http://schemas.microsoft.com/office/powerpoint/2010/main" val="200768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36</a:t>
            </a:fld>
            <a:endParaRPr lang="it-IT"/>
          </a:p>
        </p:txBody>
      </p:sp>
    </p:spTree>
    <p:extLst>
      <p:ext uri="{BB962C8B-B14F-4D97-AF65-F5344CB8AC3E}">
        <p14:creationId xmlns:p14="http://schemas.microsoft.com/office/powerpoint/2010/main" val="22671022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37</a:t>
            </a:fld>
            <a:endParaRPr lang="it-IT"/>
          </a:p>
        </p:txBody>
      </p:sp>
    </p:spTree>
    <p:extLst>
      <p:ext uri="{BB962C8B-B14F-4D97-AF65-F5344CB8AC3E}">
        <p14:creationId xmlns:p14="http://schemas.microsoft.com/office/powerpoint/2010/main" val="1501858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38</a:t>
            </a:fld>
            <a:endParaRPr lang="it-IT"/>
          </a:p>
        </p:txBody>
      </p:sp>
    </p:spTree>
    <p:extLst>
      <p:ext uri="{BB962C8B-B14F-4D97-AF65-F5344CB8AC3E}">
        <p14:creationId xmlns:p14="http://schemas.microsoft.com/office/powerpoint/2010/main" val="39563845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39</a:t>
            </a:fld>
            <a:endParaRPr lang="it-IT"/>
          </a:p>
        </p:txBody>
      </p:sp>
    </p:spTree>
    <p:extLst>
      <p:ext uri="{BB962C8B-B14F-4D97-AF65-F5344CB8AC3E}">
        <p14:creationId xmlns:p14="http://schemas.microsoft.com/office/powerpoint/2010/main" val="395501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a:t>
            </a:fld>
            <a:endParaRPr lang="it-IT"/>
          </a:p>
        </p:txBody>
      </p:sp>
    </p:spTree>
    <p:extLst>
      <p:ext uri="{BB962C8B-B14F-4D97-AF65-F5344CB8AC3E}">
        <p14:creationId xmlns:p14="http://schemas.microsoft.com/office/powerpoint/2010/main" val="5958896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40</a:t>
            </a:fld>
            <a:endParaRPr lang="it-IT"/>
          </a:p>
        </p:txBody>
      </p:sp>
    </p:spTree>
    <p:extLst>
      <p:ext uri="{BB962C8B-B14F-4D97-AF65-F5344CB8AC3E}">
        <p14:creationId xmlns:p14="http://schemas.microsoft.com/office/powerpoint/2010/main" val="9757548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41</a:t>
            </a:fld>
            <a:endParaRPr lang="it-IT"/>
          </a:p>
        </p:txBody>
      </p:sp>
    </p:spTree>
    <p:extLst>
      <p:ext uri="{BB962C8B-B14F-4D97-AF65-F5344CB8AC3E}">
        <p14:creationId xmlns:p14="http://schemas.microsoft.com/office/powerpoint/2010/main" val="41125615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42</a:t>
            </a:fld>
            <a:endParaRPr lang="it-IT"/>
          </a:p>
        </p:txBody>
      </p:sp>
    </p:spTree>
    <p:extLst>
      <p:ext uri="{BB962C8B-B14F-4D97-AF65-F5344CB8AC3E}">
        <p14:creationId xmlns:p14="http://schemas.microsoft.com/office/powerpoint/2010/main" val="18591580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43</a:t>
            </a:fld>
            <a:endParaRPr lang="it-IT"/>
          </a:p>
        </p:txBody>
      </p:sp>
    </p:spTree>
    <p:extLst>
      <p:ext uri="{BB962C8B-B14F-4D97-AF65-F5344CB8AC3E}">
        <p14:creationId xmlns:p14="http://schemas.microsoft.com/office/powerpoint/2010/main" val="25785057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44</a:t>
            </a:fld>
            <a:endParaRPr lang="it-IT"/>
          </a:p>
        </p:txBody>
      </p:sp>
    </p:spTree>
    <p:extLst>
      <p:ext uri="{BB962C8B-B14F-4D97-AF65-F5344CB8AC3E}">
        <p14:creationId xmlns:p14="http://schemas.microsoft.com/office/powerpoint/2010/main" val="36143610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45</a:t>
            </a:fld>
            <a:endParaRPr lang="it-IT"/>
          </a:p>
        </p:txBody>
      </p:sp>
    </p:spTree>
    <p:extLst>
      <p:ext uri="{BB962C8B-B14F-4D97-AF65-F5344CB8AC3E}">
        <p14:creationId xmlns:p14="http://schemas.microsoft.com/office/powerpoint/2010/main" val="26837511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46</a:t>
            </a:fld>
            <a:endParaRPr lang="it-IT"/>
          </a:p>
        </p:txBody>
      </p:sp>
    </p:spTree>
    <p:extLst>
      <p:ext uri="{BB962C8B-B14F-4D97-AF65-F5344CB8AC3E}">
        <p14:creationId xmlns:p14="http://schemas.microsoft.com/office/powerpoint/2010/main" val="3176568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47</a:t>
            </a:fld>
            <a:endParaRPr lang="it-IT"/>
          </a:p>
        </p:txBody>
      </p:sp>
    </p:spTree>
    <p:extLst>
      <p:ext uri="{BB962C8B-B14F-4D97-AF65-F5344CB8AC3E}">
        <p14:creationId xmlns:p14="http://schemas.microsoft.com/office/powerpoint/2010/main" val="35129501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48</a:t>
            </a:fld>
            <a:endParaRPr lang="it-IT"/>
          </a:p>
        </p:txBody>
      </p:sp>
    </p:spTree>
    <p:extLst>
      <p:ext uri="{BB962C8B-B14F-4D97-AF65-F5344CB8AC3E}">
        <p14:creationId xmlns:p14="http://schemas.microsoft.com/office/powerpoint/2010/main" val="31427536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49</a:t>
            </a:fld>
            <a:endParaRPr lang="it-IT"/>
          </a:p>
        </p:txBody>
      </p:sp>
    </p:spTree>
    <p:extLst>
      <p:ext uri="{BB962C8B-B14F-4D97-AF65-F5344CB8AC3E}">
        <p14:creationId xmlns:p14="http://schemas.microsoft.com/office/powerpoint/2010/main" val="333805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a:t>
            </a:fld>
            <a:endParaRPr lang="it-IT"/>
          </a:p>
        </p:txBody>
      </p:sp>
    </p:spTree>
    <p:extLst>
      <p:ext uri="{BB962C8B-B14F-4D97-AF65-F5344CB8AC3E}">
        <p14:creationId xmlns:p14="http://schemas.microsoft.com/office/powerpoint/2010/main" val="38962440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50</a:t>
            </a:fld>
            <a:endParaRPr lang="it-IT"/>
          </a:p>
        </p:txBody>
      </p:sp>
    </p:spTree>
    <p:extLst>
      <p:ext uri="{BB962C8B-B14F-4D97-AF65-F5344CB8AC3E}">
        <p14:creationId xmlns:p14="http://schemas.microsoft.com/office/powerpoint/2010/main" val="3053246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51</a:t>
            </a:fld>
            <a:endParaRPr lang="it-IT"/>
          </a:p>
        </p:txBody>
      </p:sp>
    </p:spTree>
    <p:extLst>
      <p:ext uri="{BB962C8B-B14F-4D97-AF65-F5344CB8AC3E}">
        <p14:creationId xmlns:p14="http://schemas.microsoft.com/office/powerpoint/2010/main" val="16198333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52</a:t>
            </a:fld>
            <a:endParaRPr lang="it-IT"/>
          </a:p>
        </p:txBody>
      </p:sp>
    </p:spTree>
    <p:extLst>
      <p:ext uri="{BB962C8B-B14F-4D97-AF65-F5344CB8AC3E}">
        <p14:creationId xmlns:p14="http://schemas.microsoft.com/office/powerpoint/2010/main" val="22562215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53</a:t>
            </a:fld>
            <a:endParaRPr lang="it-IT"/>
          </a:p>
        </p:txBody>
      </p:sp>
    </p:spTree>
    <p:extLst>
      <p:ext uri="{BB962C8B-B14F-4D97-AF65-F5344CB8AC3E}">
        <p14:creationId xmlns:p14="http://schemas.microsoft.com/office/powerpoint/2010/main" val="14181266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54</a:t>
            </a:fld>
            <a:endParaRPr lang="it-IT"/>
          </a:p>
        </p:txBody>
      </p:sp>
    </p:spTree>
    <p:extLst>
      <p:ext uri="{BB962C8B-B14F-4D97-AF65-F5344CB8AC3E}">
        <p14:creationId xmlns:p14="http://schemas.microsoft.com/office/powerpoint/2010/main" val="8894316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55</a:t>
            </a:fld>
            <a:endParaRPr lang="it-IT"/>
          </a:p>
        </p:txBody>
      </p:sp>
    </p:spTree>
    <p:extLst>
      <p:ext uri="{BB962C8B-B14F-4D97-AF65-F5344CB8AC3E}">
        <p14:creationId xmlns:p14="http://schemas.microsoft.com/office/powerpoint/2010/main" val="265990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56</a:t>
            </a:fld>
            <a:endParaRPr lang="it-IT"/>
          </a:p>
        </p:txBody>
      </p:sp>
    </p:spTree>
    <p:extLst>
      <p:ext uri="{BB962C8B-B14F-4D97-AF65-F5344CB8AC3E}">
        <p14:creationId xmlns:p14="http://schemas.microsoft.com/office/powerpoint/2010/main" val="1472550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57</a:t>
            </a:fld>
            <a:endParaRPr lang="it-IT"/>
          </a:p>
        </p:txBody>
      </p:sp>
    </p:spTree>
    <p:extLst>
      <p:ext uri="{BB962C8B-B14F-4D97-AF65-F5344CB8AC3E}">
        <p14:creationId xmlns:p14="http://schemas.microsoft.com/office/powerpoint/2010/main" val="26934635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58</a:t>
            </a:fld>
            <a:endParaRPr lang="it-IT"/>
          </a:p>
        </p:txBody>
      </p:sp>
    </p:spTree>
    <p:extLst>
      <p:ext uri="{BB962C8B-B14F-4D97-AF65-F5344CB8AC3E}">
        <p14:creationId xmlns:p14="http://schemas.microsoft.com/office/powerpoint/2010/main" val="25196143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59</a:t>
            </a:fld>
            <a:endParaRPr lang="it-IT"/>
          </a:p>
        </p:txBody>
      </p:sp>
    </p:spTree>
    <p:extLst>
      <p:ext uri="{BB962C8B-B14F-4D97-AF65-F5344CB8AC3E}">
        <p14:creationId xmlns:p14="http://schemas.microsoft.com/office/powerpoint/2010/main" val="3095026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a:t>
            </a:fld>
            <a:endParaRPr lang="it-IT"/>
          </a:p>
        </p:txBody>
      </p:sp>
    </p:spTree>
    <p:extLst>
      <p:ext uri="{BB962C8B-B14F-4D97-AF65-F5344CB8AC3E}">
        <p14:creationId xmlns:p14="http://schemas.microsoft.com/office/powerpoint/2010/main" val="32680738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60</a:t>
            </a:fld>
            <a:endParaRPr lang="it-IT"/>
          </a:p>
        </p:txBody>
      </p:sp>
    </p:spTree>
    <p:extLst>
      <p:ext uri="{BB962C8B-B14F-4D97-AF65-F5344CB8AC3E}">
        <p14:creationId xmlns:p14="http://schemas.microsoft.com/office/powerpoint/2010/main" val="29724157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61</a:t>
            </a:fld>
            <a:endParaRPr lang="it-IT"/>
          </a:p>
        </p:txBody>
      </p:sp>
    </p:spTree>
    <p:extLst>
      <p:ext uri="{BB962C8B-B14F-4D97-AF65-F5344CB8AC3E}">
        <p14:creationId xmlns:p14="http://schemas.microsoft.com/office/powerpoint/2010/main" val="339813094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62</a:t>
            </a:fld>
            <a:endParaRPr lang="it-IT"/>
          </a:p>
        </p:txBody>
      </p:sp>
    </p:spTree>
    <p:extLst>
      <p:ext uri="{BB962C8B-B14F-4D97-AF65-F5344CB8AC3E}">
        <p14:creationId xmlns:p14="http://schemas.microsoft.com/office/powerpoint/2010/main" val="396272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63</a:t>
            </a:fld>
            <a:endParaRPr lang="it-IT"/>
          </a:p>
        </p:txBody>
      </p:sp>
    </p:spTree>
    <p:extLst>
      <p:ext uri="{BB962C8B-B14F-4D97-AF65-F5344CB8AC3E}">
        <p14:creationId xmlns:p14="http://schemas.microsoft.com/office/powerpoint/2010/main" val="301059331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64</a:t>
            </a:fld>
            <a:endParaRPr lang="it-IT"/>
          </a:p>
        </p:txBody>
      </p:sp>
    </p:spTree>
    <p:extLst>
      <p:ext uri="{BB962C8B-B14F-4D97-AF65-F5344CB8AC3E}">
        <p14:creationId xmlns:p14="http://schemas.microsoft.com/office/powerpoint/2010/main" val="6677262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65</a:t>
            </a:fld>
            <a:endParaRPr lang="it-IT"/>
          </a:p>
        </p:txBody>
      </p:sp>
    </p:spTree>
    <p:extLst>
      <p:ext uri="{BB962C8B-B14F-4D97-AF65-F5344CB8AC3E}">
        <p14:creationId xmlns:p14="http://schemas.microsoft.com/office/powerpoint/2010/main" val="280780325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66</a:t>
            </a:fld>
            <a:endParaRPr lang="it-IT"/>
          </a:p>
        </p:txBody>
      </p:sp>
    </p:spTree>
    <p:extLst>
      <p:ext uri="{BB962C8B-B14F-4D97-AF65-F5344CB8AC3E}">
        <p14:creationId xmlns:p14="http://schemas.microsoft.com/office/powerpoint/2010/main" val="193591798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67</a:t>
            </a:fld>
            <a:endParaRPr lang="it-IT"/>
          </a:p>
        </p:txBody>
      </p:sp>
    </p:spTree>
    <p:extLst>
      <p:ext uri="{BB962C8B-B14F-4D97-AF65-F5344CB8AC3E}">
        <p14:creationId xmlns:p14="http://schemas.microsoft.com/office/powerpoint/2010/main" val="222674266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68</a:t>
            </a:fld>
            <a:endParaRPr lang="it-IT"/>
          </a:p>
        </p:txBody>
      </p:sp>
    </p:spTree>
    <p:extLst>
      <p:ext uri="{BB962C8B-B14F-4D97-AF65-F5344CB8AC3E}">
        <p14:creationId xmlns:p14="http://schemas.microsoft.com/office/powerpoint/2010/main" val="419942328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69</a:t>
            </a:fld>
            <a:endParaRPr lang="it-IT"/>
          </a:p>
        </p:txBody>
      </p:sp>
    </p:spTree>
    <p:extLst>
      <p:ext uri="{BB962C8B-B14F-4D97-AF65-F5344CB8AC3E}">
        <p14:creationId xmlns:p14="http://schemas.microsoft.com/office/powerpoint/2010/main" val="983663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a:t>
            </a:fld>
            <a:endParaRPr lang="it-IT"/>
          </a:p>
        </p:txBody>
      </p:sp>
    </p:spTree>
    <p:extLst>
      <p:ext uri="{BB962C8B-B14F-4D97-AF65-F5344CB8AC3E}">
        <p14:creationId xmlns:p14="http://schemas.microsoft.com/office/powerpoint/2010/main" val="37775170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70</a:t>
            </a:fld>
            <a:endParaRPr lang="it-IT"/>
          </a:p>
        </p:txBody>
      </p:sp>
    </p:spTree>
    <p:extLst>
      <p:ext uri="{BB962C8B-B14F-4D97-AF65-F5344CB8AC3E}">
        <p14:creationId xmlns:p14="http://schemas.microsoft.com/office/powerpoint/2010/main" val="41521380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71</a:t>
            </a:fld>
            <a:endParaRPr lang="it-IT"/>
          </a:p>
        </p:txBody>
      </p:sp>
    </p:spTree>
    <p:extLst>
      <p:ext uri="{BB962C8B-B14F-4D97-AF65-F5344CB8AC3E}">
        <p14:creationId xmlns:p14="http://schemas.microsoft.com/office/powerpoint/2010/main" val="120781705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72</a:t>
            </a:fld>
            <a:endParaRPr lang="it-IT"/>
          </a:p>
        </p:txBody>
      </p:sp>
    </p:spTree>
    <p:extLst>
      <p:ext uri="{BB962C8B-B14F-4D97-AF65-F5344CB8AC3E}">
        <p14:creationId xmlns:p14="http://schemas.microsoft.com/office/powerpoint/2010/main" val="365044469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73</a:t>
            </a:fld>
            <a:endParaRPr lang="it-IT"/>
          </a:p>
        </p:txBody>
      </p:sp>
    </p:spTree>
    <p:extLst>
      <p:ext uri="{BB962C8B-B14F-4D97-AF65-F5344CB8AC3E}">
        <p14:creationId xmlns:p14="http://schemas.microsoft.com/office/powerpoint/2010/main" val="98232596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74</a:t>
            </a:fld>
            <a:endParaRPr lang="it-IT"/>
          </a:p>
        </p:txBody>
      </p:sp>
    </p:spTree>
    <p:extLst>
      <p:ext uri="{BB962C8B-B14F-4D97-AF65-F5344CB8AC3E}">
        <p14:creationId xmlns:p14="http://schemas.microsoft.com/office/powerpoint/2010/main" val="344656500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75</a:t>
            </a:fld>
            <a:endParaRPr lang="it-IT"/>
          </a:p>
        </p:txBody>
      </p:sp>
    </p:spTree>
    <p:extLst>
      <p:ext uri="{BB962C8B-B14F-4D97-AF65-F5344CB8AC3E}">
        <p14:creationId xmlns:p14="http://schemas.microsoft.com/office/powerpoint/2010/main" val="42170257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76</a:t>
            </a:fld>
            <a:endParaRPr lang="it-IT"/>
          </a:p>
        </p:txBody>
      </p:sp>
    </p:spTree>
    <p:extLst>
      <p:ext uri="{BB962C8B-B14F-4D97-AF65-F5344CB8AC3E}">
        <p14:creationId xmlns:p14="http://schemas.microsoft.com/office/powerpoint/2010/main" val="101870361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77</a:t>
            </a:fld>
            <a:endParaRPr lang="it-IT"/>
          </a:p>
        </p:txBody>
      </p:sp>
    </p:spTree>
    <p:extLst>
      <p:ext uri="{BB962C8B-B14F-4D97-AF65-F5344CB8AC3E}">
        <p14:creationId xmlns:p14="http://schemas.microsoft.com/office/powerpoint/2010/main" val="107298985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78</a:t>
            </a:fld>
            <a:endParaRPr lang="it-IT"/>
          </a:p>
        </p:txBody>
      </p:sp>
    </p:spTree>
    <p:extLst>
      <p:ext uri="{BB962C8B-B14F-4D97-AF65-F5344CB8AC3E}">
        <p14:creationId xmlns:p14="http://schemas.microsoft.com/office/powerpoint/2010/main" val="31785072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79</a:t>
            </a:fld>
            <a:endParaRPr lang="it-IT"/>
          </a:p>
        </p:txBody>
      </p:sp>
    </p:spTree>
    <p:extLst>
      <p:ext uri="{BB962C8B-B14F-4D97-AF65-F5344CB8AC3E}">
        <p14:creationId xmlns:p14="http://schemas.microsoft.com/office/powerpoint/2010/main" val="414834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a:t>
            </a:fld>
            <a:endParaRPr lang="it-IT"/>
          </a:p>
        </p:txBody>
      </p:sp>
    </p:spTree>
    <p:extLst>
      <p:ext uri="{BB962C8B-B14F-4D97-AF65-F5344CB8AC3E}">
        <p14:creationId xmlns:p14="http://schemas.microsoft.com/office/powerpoint/2010/main" val="4514940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80</a:t>
            </a:fld>
            <a:endParaRPr lang="it-IT"/>
          </a:p>
        </p:txBody>
      </p:sp>
    </p:spTree>
    <p:extLst>
      <p:ext uri="{BB962C8B-B14F-4D97-AF65-F5344CB8AC3E}">
        <p14:creationId xmlns:p14="http://schemas.microsoft.com/office/powerpoint/2010/main" val="274240067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81</a:t>
            </a:fld>
            <a:endParaRPr lang="it-IT"/>
          </a:p>
        </p:txBody>
      </p:sp>
    </p:spTree>
    <p:extLst>
      <p:ext uri="{BB962C8B-B14F-4D97-AF65-F5344CB8AC3E}">
        <p14:creationId xmlns:p14="http://schemas.microsoft.com/office/powerpoint/2010/main" val="313324746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82</a:t>
            </a:fld>
            <a:endParaRPr lang="it-IT"/>
          </a:p>
        </p:txBody>
      </p:sp>
    </p:spTree>
    <p:extLst>
      <p:ext uri="{BB962C8B-B14F-4D97-AF65-F5344CB8AC3E}">
        <p14:creationId xmlns:p14="http://schemas.microsoft.com/office/powerpoint/2010/main" val="182761807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83</a:t>
            </a:fld>
            <a:endParaRPr lang="it-IT"/>
          </a:p>
        </p:txBody>
      </p:sp>
    </p:spTree>
    <p:extLst>
      <p:ext uri="{BB962C8B-B14F-4D97-AF65-F5344CB8AC3E}">
        <p14:creationId xmlns:p14="http://schemas.microsoft.com/office/powerpoint/2010/main" val="63353910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84</a:t>
            </a:fld>
            <a:endParaRPr lang="it-IT"/>
          </a:p>
        </p:txBody>
      </p:sp>
    </p:spTree>
    <p:extLst>
      <p:ext uri="{BB962C8B-B14F-4D97-AF65-F5344CB8AC3E}">
        <p14:creationId xmlns:p14="http://schemas.microsoft.com/office/powerpoint/2010/main" val="236163808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85</a:t>
            </a:fld>
            <a:endParaRPr lang="it-IT"/>
          </a:p>
        </p:txBody>
      </p:sp>
    </p:spTree>
    <p:extLst>
      <p:ext uri="{BB962C8B-B14F-4D97-AF65-F5344CB8AC3E}">
        <p14:creationId xmlns:p14="http://schemas.microsoft.com/office/powerpoint/2010/main" val="153468636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86</a:t>
            </a:fld>
            <a:endParaRPr lang="it-IT"/>
          </a:p>
        </p:txBody>
      </p:sp>
    </p:spTree>
    <p:extLst>
      <p:ext uri="{BB962C8B-B14F-4D97-AF65-F5344CB8AC3E}">
        <p14:creationId xmlns:p14="http://schemas.microsoft.com/office/powerpoint/2010/main" val="148837603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87</a:t>
            </a:fld>
            <a:endParaRPr lang="it-IT"/>
          </a:p>
        </p:txBody>
      </p:sp>
    </p:spTree>
    <p:extLst>
      <p:ext uri="{BB962C8B-B14F-4D97-AF65-F5344CB8AC3E}">
        <p14:creationId xmlns:p14="http://schemas.microsoft.com/office/powerpoint/2010/main" val="127326879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88</a:t>
            </a:fld>
            <a:endParaRPr lang="it-IT"/>
          </a:p>
        </p:txBody>
      </p:sp>
    </p:spTree>
    <p:extLst>
      <p:ext uri="{BB962C8B-B14F-4D97-AF65-F5344CB8AC3E}">
        <p14:creationId xmlns:p14="http://schemas.microsoft.com/office/powerpoint/2010/main" val="303621611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89</a:t>
            </a:fld>
            <a:endParaRPr lang="it-IT"/>
          </a:p>
        </p:txBody>
      </p:sp>
    </p:spTree>
    <p:extLst>
      <p:ext uri="{BB962C8B-B14F-4D97-AF65-F5344CB8AC3E}">
        <p14:creationId xmlns:p14="http://schemas.microsoft.com/office/powerpoint/2010/main" val="804498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a:t>
            </a:fld>
            <a:endParaRPr lang="it-IT"/>
          </a:p>
        </p:txBody>
      </p:sp>
    </p:spTree>
    <p:extLst>
      <p:ext uri="{BB962C8B-B14F-4D97-AF65-F5344CB8AC3E}">
        <p14:creationId xmlns:p14="http://schemas.microsoft.com/office/powerpoint/2010/main" val="30717557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90</a:t>
            </a:fld>
            <a:endParaRPr lang="it-IT"/>
          </a:p>
        </p:txBody>
      </p:sp>
    </p:spTree>
    <p:extLst>
      <p:ext uri="{BB962C8B-B14F-4D97-AF65-F5344CB8AC3E}">
        <p14:creationId xmlns:p14="http://schemas.microsoft.com/office/powerpoint/2010/main" val="127376289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91</a:t>
            </a:fld>
            <a:endParaRPr lang="it-IT"/>
          </a:p>
        </p:txBody>
      </p:sp>
    </p:spTree>
    <p:extLst>
      <p:ext uri="{BB962C8B-B14F-4D97-AF65-F5344CB8AC3E}">
        <p14:creationId xmlns:p14="http://schemas.microsoft.com/office/powerpoint/2010/main" val="180289301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92</a:t>
            </a:fld>
            <a:endParaRPr lang="it-IT"/>
          </a:p>
        </p:txBody>
      </p:sp>
    </p:spTree>
    <p:extLst>
      <p:ext uri="{BB962C8B-B14F-4D97-AF65-F5344CB8AC3E}">
        <p14:creationId xmlns:p14="http://schemas.microsoft.com/office/powerpoint/2010/main" val="15279234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93</a:t>
            </a:fld>
            <a:endParaRPr lang="it-IT"/>
          </a:p>
        </p:txBody>
      </p:sp>
    </p:spTree>
    <p:extLst>
      <p:ext uri="{BB962C8B-B14F-4D97-AF65-F5344CB8AC3E}">
        <p14:creationId xmlns:p14="http://schemas.microsoft.com/office/powerpoint/2010/main" val="332241548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94</a:t>
            </a:fld>
            <a:endParaRPr lang="it-IT"/>
          </a:p>
        </p:txBody>
      </p:sp>
    </p:spTree>
    <p:extLst>
      <p:ext uri="{BB962C8B-B14F-4D97-AF65-F5344CB8AC3E}">
        <p14:creationId xmlns:p14="http://schemas.microsoft.com/office/powerpoint/2010/main" val="325394310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95</a:t>
            </a:fld>
            <a:endParaRPr lang="it-IT"/>
          </a:p>
        </p:txBody>
      </p:sp>
    </p:spTree>
    <p:extLst>
      <p:ext uri="{BB962C8B-B14F-4D97-AF65-F5344CB8AC3E}">
        <p14:creationId xmlns:p14="http://schemas.microsoft.com/office/powerpoint/2010/main" val="340851996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96</a:t>
            </a:fld>
            <a:endParaRPr lang="it-IT"/>
          </a:p>
        </p:txBody>
      </p:sp>
    </p:spTree>
    <p:extLst>
      <p:ext uri="{BB962C8B-B14F-4D97-AF65-F5344CB8AC3E}">
        <p14:creationId xmlns:p14="http://schemas.microsoft.com/office/powerpoint/2010/main" val="153192016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97</a:t>
            </a:fld>
            <a:endParaRPr lang="it-IT"/>
          </a:p>
        </p:txBody>
      </p:sp>
    </p:spTree>
    <p:extLst>
      <p:ext uri="{BB962C8B-B14F-4D97-AF65-F5344CB8AC3E}">
        <p14:creationId xmlns:p14="http://schemas.microsoft.com/office/powerpoint/2010/main" val="383029316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98</a:t>
            </a:fld>
            <a:endParaRPr lang="it-IT"/>
          </a:p>
        </p:txBody>
      </p:sp>
    </p:spTree>
    <p:extLst>
      <p:ext uri="{BB962C8B-B14F-4D97-AF65-F5344CB8AC3E}">
        <p14:creationId xmlns:p14="http://schemas.microsoft.com/office/powerpoint/2010/main" val="72533252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99</a:t>
            </a:fld>
            <a:endParaRPr lang="it-IT"/>
          </a:p>
        </p:txBody>
      </p:sp>
    </p:spTree>
    <p:extLst>
      <p:ext uri="{BB962C8B-B14F-4D97-AF65-F5344CB8AC3E}">
        <p14:creationId xmlns:p14="http://schemas.microsoft.com/office/powerpoint/2010/main" val="725244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18/06/2023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image" Target="../media/image9.png"/><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2" Type="http://schemas.openxmlformats.org/officeDocument/2006/relationships/notesSlide" Target="../notesSlides/notesSlide10.xml"/><Relationship Id="rId16"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5" Type="http://schemas.openxmlformats.org/officeDocument/2006/relationships/image" Target="../media/image11.png"/><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image" Target="../media/image10.svg"/></Relationships>
</file>

<file path=ppt/slides/_rels/slide100.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diagramData" Target="../diagrams/data113.xml"/><Relationship Id="rId7" Type="http://schemas.microsoft.com/office/2007/relationships/diagramDrawing" Target="../diagrams/drawing113.xml"/><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diagramColors" Target="../diagrams/colors113.xml"/><Relationship Id="rId5" Type="http://schemas.openxmlformats.org/officeDocument/2006/relationships/diagramQuickStyle" Target="../diagrams/quickStyle113.xml"/><Relationship Id="rId4" Type="http://schemas.openxmlformats.org/officeDocument/2006/relationships/diagramLayout" Target="../diagrams/layout113.xml"/><Relationship Id="rId9" Type="http://schemas.openxmlformats.org/officeDocument/2006/relationships/image" Target="../media/image108.png"/></Relationships>
</file>

<file path=ppt/slides/_rels/slide101.xml.rels><?xml version="1.0" encoding="UTF-8" standalone="yes"?>
<Relationships xmlns="http://schemas.openxmlformats.org/package/2006/relationships"><Relationship Id="rId8" Type="http://schemas.openxmlformats.org/officeDocument/2006/relationships/diagramData" Target="../diagrams/data115.xml"/><Relationship Id="rId3" Type="http://schemas.openxmlformats.org/officeDocument/2006/relationships/diagramData" Target="../diagrams/data114.xml"/><Relationship Id="rId7" Type="http://schemas.microsoft.com/office/2007/relationships/diagramDrawing" Target="../diagrams/drawing114.xml"/><Relationship Id="rId12" Type="http://schemas.microsoft.com/office/2007/relationships/diagramDrawing" Target="../diagrams/drawing115.xml"/><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diagramColors" Target="../diagrams/colors114.xml"/><Relationship Id="rId11" Type="http://schemas.openxmlformats.org/officeDocument/2006/relationships/diagramColors" Target="../diagrams/colors115.xml"/><Relationship Id="rId5" Type="http://schemas.openxmlformats.org/officeDocument/2006/relationships/diagramQuickStyle" Target="../diagrams/quickStyle114.xml"/><Relationship Id="rId10" Type="http://schemas.openxmlformats.org/officeDocument/2006/relationships/diagramQuickStyle" Target="../diagrams/quickStyle115.xml"/><Relationship Id="rId4" Type="http://schemas.openxmlformats.org/officeDocument/2006/relationships/diagramLayout" Target="../diagrams/layout114.xml"/><Relationship Id="rId9" Type="http://schemas.openxmlformats.org/officeDocument/2006/relationships/diagramLayout" Target="../diagrams/layout115.xml"/></Relationships>
</file>

<file path=ppt/slides/_rels/slide102.xml.rels><?xml version="1.0" encoding="UTF-8" standalone="yes"?>
<Relationships xmlns="http://schemas.openxmlformats.org/package/2006/relationships"><Relationship Id="rId8" Type="http://schemas.openxmlformats.org/officeDocument/2006/relationships/image" Target="../media/image109.png"/><Relationship Id="rId3" Type="http://schemas.openxmlformats.org/officeDocument/2006/relationships/diagramData" Target="../diagrams/data116.xml"/><Relationship Id="rId7" Type="http://schemas.microsoft.com/office/2007/relationships/diagramDrawing" Target="../diagrams/drawing116.xml"/><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diagramColors" Target="../diagrams/colors116.xml"/><Relationship Id="rId5" Type="http://schemas.openxmlformats.org/officeDocument/2006/relationships/diagramQuickStyle" Target="../diagrams/quickStyle116.xml"/><Relationship Id="rId4" Type="http://schemas.openxmlformats.org/officeDocument/2006/relationships/diagramLayout" Target="../diagrams/layout116.xml"/></Relationships>
</file>

<file path=ppt/slides/_rels/slide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10.svg"/></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0.xml"/><Relationship Id="rId13" Type="http://schemas.openxmlformats.org/officeDocument/2006/relationships/image" Target="../media/image23.png"/><Relationship Id="rId18" Type="http://schemas.openxmlformats.org/officeDocument/2006/relationships/image" Target="../media/image28.svg"/><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17" Type="http://schemas.openxmlformats.org/officeDocument/2006/relationships/image" Target="../media/image27.png"/><Relationship Id="rId2" Type="http://schemas.openxmlformats.org/officeDocument/2006/relationships/notesSlide" Target="../notesSlides/notesSlide11.xml"/><Relationship Id="rId16" Type="http://schemas.openxmlformats.org/officeDocument/2006/relationships/image" Target="../media/image26.svg"/><Relationship Id="rId1" Type="http://schemas.openxmlformats.org/officeDocument/2006/relationships/slideLayout" Target="../slideLayouts/slideLayout2.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5" Type="http://schemas.openxmlformats.org/officeDocument/2006/relationships/image" Target="../media/image25.png"/><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 Id="rId14" Type="http://schemas.openxmlformats.org/officeDocument/2006/relationships/image" Target="../media/image24.svg"/></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1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 Id="rId9"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34.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36.png"/></Relationships>
</file>

<file path=ppt/slides/_rels/slide2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10" Type="http://schemas.openxmlformats.org/officeDocument/2006/relationships/image" Target="../media/image39.png"/><Relationship Id="rId4" Type="http://schemas.openxmlformats.org/officeDocument/2006/relationships/diagramLayout" Target="../diagrams/layout22.xml"/><Relationship Id="rId9"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28.xml"/><Relationship Id="rId3" Type="http://schemas.openxmlformats.org/officeDocument/2006/relationships/image" Target="../media/image7.png"/><Relationship Id="rId7" Type="http://schemas.openxmlformats.org/officeDocument/2006/relationships/diagramQuickStyle" Target="../diagrams/quickStyle28.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Layout" Target="../diagrams/layout28.xml"/><Relationship Id="rId5" Type="http://schemas.openxmlformats.org/officeDocument/2006/relationships/diagramData" Target="../diagrams/data28.xml"/><Relationship Id="rId4" Type="http://schemas.openxmlformats.org/officeDocument/2006/relationships/image" Target="../media/image8.svg"/><Relationship Id="rId9" Type="http://schemas.microsoft.com/office/2007/relationships/diagramDrawing" Target="../diagrams/drawing28.xml"/></Relationships>
</file>

<file path=ppt/slides/_rels/slide2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31.xml"/><Relationship Id="rId3" Type="http://schemas.openxmlformats.org/officeDocument/2006/relationships/diagramData" Target="../diagrams/data30.xml"/><Relationship Id="rId7" Type="http://schemas.microsoft.com/office/2007/relationships/diagramDrawing" Target="../diagrams/drawing30.xml"/><Relationship Id="rId12" Type="http://schemas.microsoft.com/office/2007/relationships/diagramDrawing" Target="../diagrams/drawing31.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30.xml"/><Relationship Id="rId11" Type="http://schemas.openxmlformats.org/officeDocument/2006/relationships/diagramColors" Target="../diagrams/colors31.xml"/><Relationship Id="rId5" Type="http://schemas.openxmlformats.org/officeDocument/2006/relationships/diagramQuickStyle" Target="../diagrams/quickStyle30.xml"/><Relationship Id="rId10" Type="http://schemas.openxmlformats.org/officeDocument/2006/relationships/diagramQuickStyle" Target="../diagrams/quickStyle31.xml"/><Relationship Id="rId4" Type="http://schemas.openxmlformats.org/officeDocument/2006/relationships/diagramLayout" Target="../diagrams/layout30.xml"/><Relationship Id="rId9" Type="http://schemas.openxmlformats.org/officeDocument/2006/relationships/diagramLayout" Target="../diagrams/layout31.xml"/></Relationships>
</file>

<file path=ppt/slides/_rels/slide35.xml.rels><?xml version="1.0" encoding="UTF-8" standalone="yes"?>
<Relationships xmlns="http://schemas.openxmlformats.org/package/2006/relationships"><Relationship Id="rId8" Type="http://schemas.openxmlformats.org/officeDocument/2006/relationships/diagramData" Target="../diagrams/data33.xml"/><Relationship Id="rId3" Type="http://schemas.openxmlformats.org/officeDocument/2006/relationships/diagramData" Target="../diagrams/data32.xml"/><Relationship Id="rId7" Type="http://schemas.microsoft.com/office/2007/relationships/diagramDrawing" Target="../diagrams/drawing32.xml"/><Relationship Id="rId12" Type="http://schemas.microsoft.com/office/2007/relationships/diagramDrawing" Target="../diagrams/drawing3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32.xml"/><Relationship Id="rId11" Type="http://schemas.openxmlformats.org/officeDocument/2006/relationships/diagramColors" Target="../diagrams/colors33.xml"/><Relationship Id="rId5" Type="http://schemas.openxmlformats.org/officeDocument/2006/relationships/diagramQuickStyle" Target="../diagrams/quickStyle32.xml"/><Relationship Id="rId10" Type="http://schemas.openxmlformats.org/officeDocument/2006/relationships/diagramQuickStyle" Target="../diagrams/quickStyle33.xml"/><Relationship Id="rId4" Type="http://schemas.openxmlformats.org/officeDocument/2006/relationships/diagramLayout" Target="../diagrams/layout32.xml"/><Relationship Id="rId9" Type="http://schemas.openxmlformats.org/officeDocument/2006/relationships/diagramLayout" Target="../diagrams/layout33.xml"/></Relationships>
</file>

<file path=ppt/slides/_rels/slide36.xml.rels><?xml version="1.0" encoding="UTF-8" standalone="yes"?>
<Relationships xmlns="http://schemas.openxmlformats.org/package/2006/relationships"><Relationship Id="rId8" Type="http://schemas.openxmlformats.org/officeDocument/2006/relationships/diagramData" Target="../diagrams/data35.xml"/><Relationship Id="rId3" Type="http://schemas.openxmlformats.org/officeDocument/2006/relationships/diagramData" Target="../diagrams/data34.xml"/><Relationship Id="rId7" Type="http://schemas.microsoft.com/office/2007/relationships/diagramDrawing" Target="../diagrams/drawing34.xml"/><Relationship Id="rId12" Type="http://schemas.microsoft.com/office/2007/relationships/diagramDrawing" Target="../diagrams/drawing3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34.xml"/><Relationship Id="rId11" Type="http://schemas.openxmlformats.org/officeDocument/2006/relationships/diagramColors" Target="../diagrams/colors35.xml"/><Relationship Id="rId5" Type="http://schemas.openxmlformats.org/officeDocument/2006/relationships/diagramQuickStyle" Target="../diagrams/quickStyle34.xml"/><Relationship Id="rId10" Type="http://schemas.openxmlformats.org/officeDocument/2006/relationships/diagramQuickStyle" Target="../diagrams/quickStyle35.xml"/><Relationship Id="rId4" Type="http://schemas.openxmlformats.org/officeDocument/2006/relationships/diagramLayout" Target="../diagrams/layout34.xml"/><Relationship Id="rId9" Type="http://schemas.openxmlformats.org/officeDocument/2006/relationships/diagramLayout" Target="../diagrams/layout35.xml"/></Relationships>
</file>

<file path=ppt/slides/_rels/slide3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3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3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diagramData" Target="../diagrams/data39.xml"/><Relationship Id="rId7" Type="http://schemas.microsoft.com/office/2007/relationships/diagramDrawing" Target="../diagrams/drawing3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39.xml"/><Relationship Id="rId5" Type="http://schemas.openxmlformats.org/officeDocument/2006/relationships/diagramQuickStyle" Target="../diagrams/quickStyle39.xml"/><Relationship Id="rId4" Type="http://schemas.openxmlformats.org/officeDocument/2006/relationships/diagramLayout" Target="../diagrams/layout39.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43.xml.rels><?xml version="1.0" encoding="UTF-8" standalone="yes"?>
<Relationships xmlns="http://schemas.openxmlformats.org/package/2006/relationships"><Relationship Id="rId8" Type="http://schemas.openxmlformats.org/officeDocument/2006/relationships/diagramColors" Target="../diagrams/colors41.xml"/><Relationship Id="rId3" Type="http://schemas.openxmlformats.org/officeDocument/2006/relationships/image" Target="../media/image7.png"/><Relationship Id="rId7" Type="http://schemas.openxmlformats.org/officeDocument/2006/relationships/diagramQuickStyle" Target="../diagrams/quickStyle41.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Layout" Target="../diagrams/layout41.xml"/><Relationship Id="rId5" Type="http://schemas.openxmlformats.org/officeDocument/2006/relationships/diagramData" Target="../diagrams/data41.xml"/><Relationship Id="rId4" Type="http://schemas.openxmlformats.org/officeDocument/2006/relationships/image" Target="../media/image8.svg"/><Relationship Id="rId9" Type="http://schemas.microsoft.com/office/2007/relationships/diagramDrawing" Target="../diagrams/drawing41.xml"/></Relationships>
</file>

<file path=ppt/slides/_rels/slide44.xml.rels><?xml version="1.0" encoding="UTF-8" standalone="yes"?>
<Relationships xmlns="http://schemas.openxmlformats.org/package/2006/relationships"><Relationship Id="rId8" Type="http://schemas.microsoft.com/office/2007/relationships/diagramDrawing" Target="../diagrams/drawing42.xml"/><Relationship Id="rId3" Type="http://schemas.openxmlformats.org/officeDocument/2006/relationships/image" Target="../media/image51.png"/><Relationship Id="rId7" Type="http://schemas.openxmlformats.org/officeDocument/2006/relationships/diagramColors" Target="../diagrams/colors42.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QuickStyle" Target="../diagrams/quickStyle42.xml"/><Relationship Id="rId5" Type="http://schemas.openxmlformats.org/officeDocument/2006/relationships/diagramLayout" Target="../diagrams/layout42.xml"/><Relationship Id="rId4" Type="http://schemas.openxmlformats.org/officeDocument/2006/relationships/diagramData" Target="../diagrams/data42.xml"/></Relationships>
</file>

<file path=ppt/slides/_rels/slide45.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diagramData" Target="../diagrams/data43.xml"/><Relationship Id="rId7" Type="http://schemas.microsoft.com/office/2007/relationships/diagramDrawing" Target="../diagrams/drawing43.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Colors" Target="../diagrams/colors43.xml"/><Relationship Id="rId5" Type="http://schemas.openxmlformats.org/officeDocument/2006/relationships/diagramQuickStyle" Target="../diagrams/quickStyle43.xml"/><Relationship Id="rId4" Type="http://schemas.openxmlformats.org/officeDocument/2006/relationships/diagramLayout" Target="../diagrams/layout43.xml"/></Relationships>
</file>

<file path=ppt/slides/_rels/slide46.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53.png"/><Relationship Id="rId7" Type="http://schemas.openxmlformats.org/officeDocument/2006/relationships/diagramColors" Target="../diagrams/colors44.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48.xml.rels><?xml version="1.0" encoding="UTF-8" standalone="yes"?>
<Relationships xmlns="http://schemas.openxmlformats.org/package/2006/relationships"><Relationship Id="rId8" Type="http://schemas.microsoft.com/office/2007/relationships/diagramDrawing" Target="../diagrams/drawing46.xml"/><Relationship Id="rId3" Type="http://schemas.openxmlformats.org/officeDocument/2006/relationships/image" Target="../media/image55.png"/><Relationship Id="rId7" Type="http://schemas.openxmlformats.org/officeDocument/2006/relationships/diagramColors" Target="../diagrams/colors46.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QuickStyle" Target="../diagrams/quickStyle46.xml"/><Relationship Id="rId5" Type="http://schemas.openxmlformats.org/officeDocument/2006/relationships/diagramLayout" Target="../diagrams/layout46.xml"/><Relationship Id="rId4" Type="http://schemas.openxmlformats.org/officeDocument/2006/relationships/diagramData" Target="../diagrams/data46.xml"/></Relationships>
</file>

<file path=ppt/slides/_rels/slide4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diagramData" Target="../diagrams/data47.xml"/><Relationship Id="rId7" Type="http://schemas.microsoft.com/office/2007/relationships/diagramDrawing" Target="../diagrams/drawing47.xml"/><Relationship Id="rId12" Type="http://schemas.openxmlformats.org/officeDocument/2006/relationships/image" Target="../media/image60.sv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diagramColors" Target="../diagrams/colors47.xml"/><Relationship Id="rId11" Type="http://schemas.openxmlformats.org/officeDocument/2006/relationships/image" Target="../media/image59.png"/><Relationship Id="rId5" Type="http://schemas.openxmlformats.org/officeDocument/2006/relationships/diagramQuickStyle" Target="../diagrams/quickStyle47.xml"/><Relationship Id="rId10" Type="http://schemas.openxmlformats.org/officeDocument/2006/relationships/image" Target="../media/image58.png"/><Relationship Id="rId4" Type="http://schemas.openxmlformats.org/officeDocument/2006/relationships/diagramLayout" Target="../diagrams/layout47.xml"/><Relationship Id="rId9" Type="http://schemas.openxmlformats.org/officeDocument/2006/relationships/image" Target="../media/image57.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notesSlide" Target="../notesSlides/notesSlide5.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image" Target="../media/image10.svg"/><Relationship Id="rId5" Type="http://schemas.openxmlformats.org/officeDocument/2006/relationships/diagramQuickStyle" Target="../diagrams/quickStyle3.xml"/><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diagramLayout" Target="../diagrams/layout3.xml"/><Relationship Id="rId9" Type="http://schemas.openxmlformats.org/officeDocument/2006/relationships/image" Target="../media/image8.svg"/><Relationship Id="rId14" Type="http://schemas.openxmlformats.org/officeDocument/2006/relationships/image" Target="../media/image13.png"/></Relationships>
</file>

<file path=ppt/slides/_rels/slide50.xml.rels><?xml version="1.0" encoding="UTF-8" standalone="yes"?>
<Relationships xmlns="http://schemas.openxmlformats.org/package/2006/relationships"><Relationship Id="rId8" Type="http://schemas.microsoft.com/office/2007/relationships/diagramDrawing" Target="../diagrams/drawing48.xml"/><Relationship Id="rId3" Type="http://schemas.openxmlformats.org/officeDocument/2006/relationships/image" Target="../media/image61.png"/><Relationship Id="rId7" Type="http://schemas.openxmlformats.org/officeDocument/2006/relationships/diagramColors" Target="../diagrams/colors48.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QuickStyle" Target="../diagrams/quickStyle48.xml"/><Relationship Id="rId5" Type="http://schemas.openxmlformats.org/officeDocument/2006/relationships/diagramLayout" Target="../diagrams/layout48.xml"/><Relationship Id="rId4" Type="http://schemas.openxmlformats.org/officeDocument/2006/relationships/diagramData" Target="../diagrams/data48.xml"/></Relationships>
</file>

<file path=ppt/slides/_rels/slide51.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52.xml.rels><?xml version="1.0" encoding="UTF-8" standalone="yes"?>
<Relationships xmlns="http://schemas.openxmlformats.org/package/2006/relationships"><Relationship Id="rId8" Type="http://schemas.microsoft.com/office/2007/relationships/diagramDrawing" Target="../diagrams/drawing50.xml"/><Relationship Id="rId3" Type="http://schemas.openxmlformats.org/officeDocument/2006/relationships/image" Target="../media/image63.png"/><Relationship Id="rId7" Type="http://schemas.openxmlformats.org/officeDocument/2006/relationships/diagramColors" Target="../diagrams/colors50.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QuickStyle" Target="../diagrams/quickStyle50.xml"/><Relationship Id="rId5" Type="http://schemas.openxmlformats.org/officeDocument/2006/relationships/diagramLayout" Target="../diagrams/layout50.xml"/><Relationship Id="rId4" Type="http://schemas.openxmlformats.org/officeDocument/2006/relationships/diagramData" Target="../diagrams/data50.xml"/></Relationships>
</file>

<file path=ppt/slides/_rels/slide53.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5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diagramData" Target="../diagrams/data52.xml"/><Relationship Id="rId7" Type="http://schemas.microsoft.com/office/2007/relationships/diagramDrawing" Target="../diagrams/drawing52.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52.xml"/><Relationship Id="rId5" Type="http://schemas.openxmlformats.org/officeDocument/2006/relationships/diagramQuickStyle" Target="../diagrams/quickStyle52.xml"/><Relationship Id="rId4" Type="http://schemas.openxmlformats.org/officeDocument/2006/relationships/diagramLayout" Target="../diagrams/layout52.xml"/></Relationships>
</file>

<file path=ppt/slides/_rels/slide55.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diagramData" Target="../diagrams/data53.xml"/><Relationship Id="rId7" Type="http://schemas.microsoft.com/office/2007/relationships/diagramDrawing" Target="../diagrams/drawing53.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Colors" Target="../diagrams/colors53.xml"/><Relationship Id="rId5" Type="http://schemas.openxmlformats.org/officeDocument/2006/relationships/diagramQuickStyle" Target="../diagrams/quickStyle53.xml"/><Relationship Id="rId4" Type="http://schemas.openxmlformats.org/officeDocument/2006/relationships/diagramLayout" Target="../diagrams/layout53.xml"/></Relationships>
</file>

<file path=ppt/slides/_rels/slide56.xml.rels><?xml version="1.0" encoding="UTF-8" standalone="yes"?>
<Relationships xmlns="http://schemas.openxmlformats.org/package/2006/relationships"><Relationship Id="rId8" Type="http://schemas.microsoft.com/office/2007/relationships/diagramDrawing" Target="../diagrams/drawing54.xml"/><Relationship Id="rId3" Type="http://schemas.openxmlformats.org/officeDocument/2006/relationships/image" Target="../media/image67.png"/><Relationship Id="rId7" Type="http://schemas.openxmlformats.org/officeDocument/2006/relationships/diagramColors" Target="../diagrams/colors54.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QuickStyle" Target="../diagrams/quickStyle54.xml"/><Relationship Id="rId5" Type="http://schemas.openxmlformats.org/officeDocument/2006/relationships/diagramLayout" Target="../diagrams/layout54.xml"/><Relationship Id="rId4" Type="http://schemas.openxmlformats.org/officeDocument/2006/relationships/diagramData" Target="../diagrams/data54.xml"/></Relationships>
</file>

<file path=ppt/slides/_rels/slide5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diagramData" Target="../diagrams/data55.xml"/><Relationship Id="rId7" Type="http://schemas.microsoft.com/office/2007/relationships/diagramDrawing" Target="../diagrams/drawing55.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Colors" Target="../diagrams/colors55.xml"/><Relationship Id="rId5" Type="http://schemas.openxmlformats.org/officeDocument/2006/relationships/diagramQuickStyle" Target="../diagrams/quickStyle55.xml"/><Relationship Id="rId4" Type="http://schemas.openxmlformats.org/officeDocument/2006/relationships/diagramLayout" Target="../diagrams/layout55.xml"/></Relationships>
</file>

<file path=ppt/slides/_rels/slide5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diagramData" Target="../diagrams/data56.xml"/><Relationship Id="rId7" Type="http://schemas.microsoft.com/office/2007/relationships/diagramDrawing" Target="../diagrams/drawing56.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Colors" Target="../diagrams/colors56.xml"/><Relationship Id="rId5" Type="http://schemas.openxmlformats.org/officeDocument/2006/relationships/diagramQuickStyle" Target="../diagrams/quickStyle56.xml"/><Relationship Id="rId4" Type="http://schemas.openxmlformats.org/officeDocument/2006/relationships/diagramLayout" Target="../diagrams/layout56.xml"/></Relationships>
</file>

<file path=ppt/slides/_rels/slide5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diagramData" Target="../diagrams/data57.xml"/><Relationship Id="rId7" Type="http://schemas.microsoft.com/office/2007/relationships/diagramDrawing" Target="../diagrams/drawing57.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Colors" Target="../diagrams/colors57.xml"/><Relationship Id="rId5" Type="http://schemas.openxmlformats.org/officeDocument/2006/relationships/diagramQuickStyle" Target="../diagrams/quickStyle57.xml"/><Relationship Id="rId4" Type="http://schemas.openxmlformats.org/officeDocument/2006/relationships/diagramLayout" Target="../diagrams/layout57.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image" Target="../media/image20.svg"/><Relationship Id="rId5" Type="http://schemas.openxmlformats.org/officeDocument/2006/relationships/diagramQuickStyle" Target="../diagrams/quickStyle4.xml"/><Relationship Id="rId10" Type="http://schemas.openxmlformats.org/officeDocument/2006/relationships/image" Target="../media/image19.png"/><Relationship Id="rId4" Type="http://schemas.openxmlformats.org/officeDocument/2006/relationships/diagramLayout" Target="../diagrams/layout4.xml"/><Relationship Id="rId9" Type="http://schemas.openxmlformats.org/officeDocument/2006/relationships/image" Target="../media/image18.svg"/></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58.xml"/><Relationship Id="rId7" Type="http://schemas.microsoft.com/office/2007/relationships/diagramDrawing" Target="../diagrams/drawing58.xm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diagramColors" Target="../diagrams/colors58.xml"/><Relationship Id="rId5" Type="http://schemas.openxmlformats.org/officeDocument/2006/relationships/diagramQuickStyle" Target="../diagrams/quickStyle58.xml"/><Relationship Id="rId4" Type="http://schemas.openxmlformats.org/officeDocument/2006/relationships/diagramLayout" Target="../diagrams/layout58.xml"/></Relationships>
</file>

<file path=ppt/slides/_rels/slide62.xml.rels><?xml version="1.0" encoding="UTF-8" standalone="yes"?>
<Relationships xmlns="http://schemas.openxmlformats.org/package/2006/relationships"><Relationship Id="rId8" Type="http://schemas.openxmlformats.org/officeDocument/2006/relationships/image" Target="../media/image74.svg"/><Relationship Id="rId3" Type="http://schemas.openxmlformats.org/officeDocument/2006/relationships/image" Target="../media/image7.png"/><Relationship Id="rId7" Type="http://schemas.openxmlformats.org/officeDocument/2006/relationships/image" Target="../media/image73.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72.svg"/><Relationship Id="rId5" Type="http://schemas.openxmlformats.org/officeDocument/2006/relationships/image" Target="../media/image71.png"/><Relationship Id="rId10" Type="http://schemas.openxmlformats.org/officeDocument/2006/relationships/image" Target="../media/image76.svg"/><Relationship Id="rId4" Type="http://schemas.openxmlformats.org/officeDocument/2006/relationships/image" Target="../media/image8.svg"/><Relationship Id="rId9" Type="http://schemas.openxmlformats.org/officeDocument/2006/relationships/image" Target="../media/image75.png"/></Relationships>
</file>

<file path=ppt/slides/_rels/slide63.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diagramData" Target="../diagrams/data59.xml"/><Relationship Id="rId7" Type="http://schemas.microsoft.com/office/2007/relationships/diagramDrawing" Target="../diagrams/drawing59.xml"/><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diagramColors" Target="../diagrams/colors59.xml"/><Relationship Id="rId5" Type="http://schemas.openxmlformats.org/officeDocument/2006/relationships/diagramQuickStyle" Target="../diagrams/quickStyle59.xml"/><Relationship Id="rId4" Type="http://schemas.openxmlformats.org/officeDocument/2006/relationships/diagramLayout" Target="../diagrams/layout59.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65.xml.rels><?xml version="1.0" encoding="UTF-8" standalone="yes"?>
<Relationships xmlns="http://schemas.openxmlformats.org/package/2006/relationships"><Relationship Id="rId3" Type="http://schemas.openxmlformats.org/officeDocument/2006/relationships/diagramData" Target="../diagrams/data60.xml"/><Relationship Id="rId7" Type="http://schemas.microsoft.com/office/2007/relationships/diagramDrawing" Target="../diagrams/drawing60.xml"/><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diagramColors" Target="../diagrams/colors60.xml"/><Relationship Id="rId5" Type="http://schemas.openxmlformats.org/officeDocument/2006/relationships/diagramQuickStyle" Target="../diagrams/quickStyle60.xml"/><Relationship Id="rId4" Type="http://schemas.openxmlformats.org/officeDocument/2006/relationships/diagramLayout" Target="../diagrams/layout60.xml"/></Relationships>
</file>

<file path=ppt/slides/_rels/slide66.xml.rels><?xml version="1.0" encoding="UTF-8" standalone="yes"?>
<Relationships xmlns="http://schemas.openxmlformats.org/package/2006/relationships"><Relationship Id="rId8" Type="http://schemas.openxmlformats.org/officeDocument/2006/relationships/diagramColors" Target="../diagrams/colors61.xml"/><Relationship Id="rId3" Type="http://schemas.openxmlformats.org/officeDocument/2006/relationships/image" Target="../media/image7.png"/><Relationship Id="rId7" Type="http://schemas.openxmlformats.org/officeDocument/2006/relationships/diagramQuickStyle" Target="../diagrams/quickStyle61.xml"/><Relationship Id="rId2" Type="http://schemas.openxmlformats.org/officeDocument/2006/relationships/notesSlide" Target="../notesSlides/notesSlide66.xml"/><Relationship Id="rId1" Type="http://schemas.openxmlformats.org/officeDocument/2006/relationships/slideLayout" Target="../slideLayouts/slideLayout2.xml"/><Relationship Id="rId6" Type="http://schemas.openxmlformats.org/officeDocument/2006/relationships/diagramLayout" Target="../diagrams/layout61.xml"/><Relationship Id="rId11" Type="http://schemas.openxmlformats.org/officeDocument/2006/relationships/image" Target="../media/image79.png"/><Relationship Id="rId5" Type="http://schemas.openxmlformats.org/officeDocument/2006/relationships/diagramData" Target="../diagrams/data61.xml"/><Relationship Id="rId10" Type="http://schemas.openxmlformats.org/officeDocument/2006/relationships/image" Target="../media/image78.png"/><Relationship Id="rId4" Type="http://schemas.openxmlformats.org/officeDocument/2006/relationships/image" Target="../media/image8.svg"/><Relationship Id="rId9" Type="http://schemas.microsoft.com/office/2007/relationships/diagramDrawing" Target="../diagrams/drawing61.xml"/></Relationships>
</file>

<file path=ppt/slides/_rels/slide67.xml.rels><?xml version="1.0" encoding="UTF-8" standalone="yes"?>
<Relationships xmlns="http://schemas.openxmlformats.org/package/2006/relationships"><Relationship Id="rId8" Type="http://schemas.openxmlformats.org/officeDocument/2006/relationships/image" Target="../media/image80.emf"/><Relationship Id="rId3" Type="http://schemas.openxmlformats.org/officeDocument/2006/relationships/diagramData" Target="../diagrams/data62.xml"/><Relationship Id="rId7" Type="http://schemas.microsoft.com/office/2007/relationships/diagramDrawing" Target="../diagrams/drawing62.xml"/><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diagramColors" Target="../diagrams/colors62.xml"/><Relationship Id="rId5" Type="http://schemas.openxmlformats.org/officeDocument/2006/relationships/diagramQuickStyle" Target="../diagrams/quickStyle62.xml"/><Relationship Id="rId4" Type="http://schemas.openxmlformats.org/officeDocument/2006/relationships/diagramLayout" Target="../diagrams/layout62.xml"/></Relationships>
</file>

<file path=ppt/slides/_rels/slide68.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diagramData" Target="../diagrams/data63.xml"/><Relationship Id="rId7" Type="http://schemas.microsoft.com/office/2007/relationships/diagramDrawing" Target="../diagrams/drawing63.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Colors" Target="../diagrams/colors63.xml"/><Relationship Id="rId5" Type="http://schemas.openxmlformats.org/officeDocument/2006/relationships/diagramQuickStyle" Target="../diagrams/quickStyle63.xml"/><Relationship Id="rId4" Type="http://schemas.openxmlformats.org/officeDocument/2006/relationships/diagramLayout" Target="../diagrams/layout63.xml"/></Relationships>
</file>

<file path=ppt/slides/_rels/slide69.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diagramData" Target="../diagrams/data64.xml"/><Relationship Id="rId7" Type="http://schemas.microsoft.com/office/2007/relationships/diagramDrawing" Target="../diagrams/drawing64.xm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diagramColors" Target="../diagrams/colors64.xml"/><Relationship Id="rId5" Type="http://schemas.openxmlformats.org/officeDocument/2006/relationships/diagramQuickStyle" Target="../diagrams/quickStyle64.xml"/><Relationship Id="rId4" Type="http://schemas.openxmlformats.org/officeDocument/2006/relationships/diagramLayout" Target="../diagrams/layout64.xml"/><Relationship Id="rId9" Type="http://schemas.openxmlformats.org/officeDocument/2006/relationships/image" Target="../media/image8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0.xml.rels><?xml version="1.0" encoding="UTF-8" standalone="yes"?>
<Relationships xmlns="http://schemas.openxmlformats.org/package/2006/relationships"><Relationship Id="rId8" Type="http://schemas.openxmlformats.org/officeDocument/2006/relationships/image" Target="../media/image84.emf"/><Relationship Id="rId3" Type="http://schemas.openxmlformats.org/officeDocument/2006/relationships/diagramData" Target="../diagrams/data65.xml"/><Relationship Id="rId7" Type="http://schemas.microsoft.com/office/2007/relationships/diagramDrawing" Target="../diagrams/drawing65.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Colors" Target="../diagrams/colors65.xml"/><Relationship Id="rId5" Type="http://schemas.openxmlformats.org/officeDocument/2006/relationships/diagramQuickStyle" Target="../diagrams/quickStyle65.xml"/><Relationship Id="rId4" Type="http://schemas.openxmlformats.org/officeDocument/2006/relationships/diagramLayout" Target="../diagrams/layout65.xml"/></Relationships>
</file>

<file path=ppt/slides/_rels/slide71.xml.rels><?xml version="1.0" encoding="UTF-8" standalone="yes"?>
<Relationships xmlns="http://schemas.openxmlformats.org/package/2006/relationships"><Relationship Id="rId8" Type="http://schemas.openxmlformats.org/officeDocument/2006/relationships/image" Target="../media/image85.emf"/><Relationship Id="rId3" Type="http://schemas.openxmlformats.org/officeDocument/2006/relationships/diagramData" Target="../diagrams/data66.xml"/><Relationship Id="rId7" Type="http://schemas.microsoft.com/office/2007/relationships/diagramDrawing" Target="../diagrams/drawing66.xml"/><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diagramColors" Target="../diagrams/colors66.xml"/><Relationship Id="rId5" Type="http://schemas.openxmlformats.org/officeDocument/2006/relationships/diagramQuickStyle" Target="../diagrams/quickStyle66.xml"/><Relationship Id="rId4" Type="http://schemas.openxmlformats.org/officeDocument/2006/relationships/diagramLayout" Target="../diagrams/layout66.xml"/></Relationships>
</file>

<file path=ppt/slides/_rels/slide72.xml.rels><?xml version="1.0" encoding="UTF-8" standalone="yes"?>
<Relationships xmlns="http://schemas.openxmlformats.org/package/2006/relationships"><Relationship Id="rId8" Type="http://schemas.openxmlformats.org/officeDocument/2006/relationships/image" Target="../media/image86.emf"/><Relationship Id="rId3" Type="http://schemas.openxmlformats.org/officeDocument/2006/relationships/diagramData" Target="../diagrams/data67.xml"/><Relationship Id="rId7" Type="http://schemas.microsoft.com/office/2007/relationships/diagramDrawing" Target="../diagrams/drawing67.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Colors" Target="../diagrams/colors67.xml"/><Relationship Id="rId5" Type="http://schemas.openxmlformats.org/officeDocument/2006/relationships/diagramQuickStyle" Target="../diagrams/quickStyle67.xml"/><Relationship Id="rId4" Type="http://schemas.openxmlformats.org/officeDocument/2006/relationships/diagramLayout" Target="../diagrams/layout67.xml"/></Relationships>
</file>

<file path=ppt/slides/_rels/slide73.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68.xml"/><Relationship Id="rId7" Type="http://schemas.microsoft.com/office/2007/relationships/diagramDrawing" Target="../diagrams/drawing68.xml"/><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diagramColors" Target="../diagrams/colors68.xml"/><Relationship Id="rId5" Type="http://schemas.openxmlformats.org/officeDocument/2006/relationships/diagramQuickStyle" Target="../diagrams/quickStyle68.xml"/><Relationship Id="rId4" Type="http://schemas.openxmlformats.org/officeDocument/2006/relationships/diagramLayout" Target="../diagrams/layout68.xml"/></Relationships>
</file>

<file path=ppt/slides/_rels/slide74.xml.rels><?xml version="1.0" encoding="UTF-8" standalone="yes"?>
<Relationships xmlns="http://schemas.openxmlformats.org/package/2006/relationships"><Relationship Id="rId8" Type="http://schemas.openxmlformats.org/officeDocument/2006/relationships/image" Target="../media/image80.emf"/><Relationship Id="rId3" Type="http://schemas.openxmlformats.org/officeDocument/2006/relationships/diagramData" Target="../diagrams/data69.xml"/><Relationship Id="rId7" Type="http://schemas.microsoft.com/office/2007/relationships/diagramDrawing" Target="../diagrams/drawing69.xml"/><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diagramColors" Target="../diagrams/colors69.xml"/><Relationship Id="rId5" Type="http://schemas.openxmlformats.org/officeDocument/2006/relationships/diagramQuickStyle" Target="../diagrams/quickStyle69.xml"/><Relationship Id="rId4" Type="http://schemas.openxmlformats.org/officeDocument/2006/relationships/diagramLayout" Target="../diagrams/layout69.xml"/></Relationships>
</file>

<file path=ppt/slides/_rels/slide75.xml.rels><?xml version="1.0" encoding="UTF-8" standalone="yes"?>
<Relationships xmlns="http://schemas.openxmlformats.org/package/2006/relationships"><Relationship Id="rId3" Type="http://schemas.openxmlformats.org/officeDocument/2006/relationships/diagramData" Target="../diagrams/data70.xml"/><Relationship Id="rId7" Type="http://schemas.microsoft.com/office/2007/relationships/diagramDrawing" Target="../diagrams/drawing70.xml"/><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diagramColors" Target="../diagrams/colors70.xml"/><Relationship Id="rId5" Type="http://schemas.openxmlformats.org/officeDocument/2006/relationships/diagramQuickStyle" Target="../diagrams/quickStyle70.xml"/><Relationship Id="rId4" Type="http://schemas.openxmlformats.org/officeDocument/2006/relationships/diagramLayout" Target="../diagrams/layout70.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71.xml"/><Relationship Id="rId7" Type="http://schemas.microsoft.com/office/2007/relationships/diagramDrawing" Target="../diagrams/drawing71.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Colors" Target="../diagrams/colors71.xml"/><Relationship Id="rId5" Type="http://schemas.openxmlformats.org/officeDocument/2006/relationships/diagramQuickStyle" Target="../diagrams/quickStyle71.xml"/><Relationship Id="rId4" Type="http://schemas.openxmlformats.org/officeDocument/2006/relationships/diagramLayout" Target="../diagrams/layout71.xml"/></Relationships>
</file>

<file path=ppt/slides/_rels/slide77.xml.rels><?xml version="1.0" encoding="UTF-8" standalone="yes"?>
<Relationships xmlns="http://schemas.openxmlformats.org/package/2006/relationships"><Relationship Id="rId8" Type="http://schemas.openxmlformats.org/officeDocument/2006/relationships/diagramData" Target="../diagrams/data73.xml"/><Relationship Id="rId3" Type="http://schemas.openxmlformats.org/officeDocument/2006/relationships/diagramData" Target="../diagrams/data72.xml"/><Relationship Id="rId7" Type="http://schemas.microsoft.com/office/2007/relationships/diagramDrawing" Target="../diagrams/drawing72.xml"/><Relationship Id="rId12" Type="http://schemas.microsoft.com/office/2007/relationships/diagramDrawing" Target="../diagrams/drawing73.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Colors" Target="../diagrams/colors72.xml"/><Relationship Id="rId11" Type="http://schemas.openxmlformats.org/officeDocument/2006/relationships/diagramColors" Target="../diagrams/colors73.xml"/><Relationship Id="rId5" Type="http://schemas.openxmlformats.org/officeDocument/2006/relationships/diagramQuickStyle" Target="../diagrams/quickStyle72.xml"/><Relationship Id="rId10" Type="http://schemas.openxmlformats.org/officeDocument/2006/relationships/diagramQuickStyle" Target="../diagrams/quickStyle73.xml"/><Relationship Id="rId4" Type="http://schemas.openxmlformats.org/officeDocument/2006/relationships/diagramLayout" Target="../diagrams/layout72.xml"/><Relationship Id="rId9" Type="http://schemas.openxmlformats.org/officeDocument/2006/relationships/diagramLayout" Target="../diagrams/layout73.xml"/></Relationships>
</file>

<file path=ppt/slides/_rels/slide78.xml.rels><?xml version="1.0" encoding="UTF-8" standalone="yes"?>
<Relationships xmlns="http://schemas.openxmlformats.org/package/2006/relationships"><Relationship Id="rId8" Type="http://schemas.openxmlformats.org/officeDocument/2006/relationships/diagramData" Target="../diagrams/data75.xml"/><Relationship Id="rId13" Type="http://schemas.openxmlformats.org/officeDocument/2006/relationships/image" Target="../media/image88.png"/><Relationship Id="rId3" Type="http://schemas.openxmlformats.org/officeDocument/2006/relationships/diagramData" Target="../diagrams/data74.xml"/><Relationship Id="rId7" Type="http://schemas.microsoft.com/office/2007/relationships/diagramDrawing" Target="../diagrams/drawing74.xml"/><Relationship Id="rId12" Type="http://schemas.microsoft.com/office/2007/relationships/diagramDrawing" Target="../diagrams/drawing75.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74.xml"/><Relationship Id="rId11" Type="http://schemas.openxmlformats.org/officeDocument/2006/relationships/diagramColors" Target="../diagrams/colors75.xml"/><Relationship Id="rId5" Type="http://schemas.openxmlformats.org/officeDocument/2006/relationships/diagramQuickStyle" Target="../diagrams/quickStyle74.xml"/><Relationship Id="rId10" Type="http://schemas.openxmlformats.org/officeDocument/2006/relationships/diagramQuickStyle" Target="../diagrams/quickStyle75.xml"/><Relationship Id="rId4" Type="http://schemas.openxmlformats.org/officeDocument/2006/relationships/diagramLayout" Target="../diagrams/layout74.xml"/><Relationship Id="rId9" Type="http://schemas.openxmlformats.org/officeDocument/2006/relationships/diagramLayout" Target="../diagrams/layout75.xml"/></Relationships>
</file>

<file path=ppt/slides/_rels/slide79.xml.rels><?xml version="1.0" encoding="UTF-8" standalone="yes"?>
<Relationships xmlns="http://schemas.openxmlformats.org/package/2006/relationships"><Relationship Id="rId8" Type="http://schemas.openxmlformats.org/officeDocument/2006/relationships/diagramData" Target="../diagrams/data77.xml"/><Relationship Id="rId13" Type="http://schemas.openxmlformats.org/officeDocument/2006/relationships/image" Target="../media/image89.png"/><Relationship Id="rId3" Type="http://schemas.openxmlformats.org/officeDocument/2006/relationships/diagramData" Target="../diagrams/data76.xml"/><Relationship Id="rId7" Type="http://schemas.microsoft.com/office/2007/relationships/diagramDrawing" Target="../diagrams/drawing76.xml"/><Relationship Id="rId12" Type="http://schemas.microsoft.com/office/2007/relationships/diagramDrawing" Target="../diagrams/drawing77.xml"/><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diagramColors" Target="../diagrams/colors76.xml"/><Relationship Id="rId11" Type="http://schemas.openxmlformats.org/officeDocument/2006/relationships/diagramColors" Target="../diagrams/colors77.xml"/><Relationship Id="rId5" Type="http://schemas.openxmlformats.org/officeDocument/2006/relationships/diagramQuickStyle" Target="../diagrams/quickStyle76.xml"/><Relationship Id="rId10" Type="http://schemas.openxmlformats.org/officeDocument/2006/relationships/diagramQuickStyle" Target="../diagrams/quickStyle77.xml"/><Relationship Id="rId4" Type="http://schemas.openxmlformats.org/officeDocument/2006/relationships/diagramLayout" Target="../diagrams/layout76.xml"/><Relationship Id="rId9" Type="http://schemas.openxmlformats.org/officeDocument/2006/relationships/diagramLayout" Target="../diagrams/layout7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8" Type="http://schemas.openxmlformats.org/officeDocument/2006/relationships/diagramData" Target="../diagrams/data79.xml"/><Relationship Id="rId13" Type="http://schemas.openxmlformats.org/officeDocument/2006/relationships/image" Target="../media/image90.png"/><Relationship Id="rId3" Type="http://schemas.openxmlformats.org/officeDocument/2006/relationships/diagramData" Target="../diagrams/data78.xml"/><Relationship Id="rId7" Type="http://schemas.microsoft.com/office/2007/relationships/diagramDrawing" Target="../diagrams/drawing78.xml"/><Relationship Id="rId12" Type="http://schemas.microsoft.com/office/2007/relationships/diagramDrawing" Target="../diagrams/drawing79.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Colors" Target="../diagrams/colors78.xml"/><Relationship Id="rId11" Type="http://schemas.openxmlformats.org/officeDocument/2006/relationships/diagramColors" Target="../diagrams/colors79.xml"/><Relationship Id="rId5" Type="http://schemas.openxmlformats.org/officeDocument/2006/relationships/diagramQuickStyle" Target="../diagrams/quickStyle78.xml"/><Relationship Id="rId10" Type="http://schemas.openxmlformats.org/officeDocument/2006/relationships/diagramQuickStyle" Target="../diagrams/quickStyle79.xml"/><Relationship Id="rId4" Type="http://schemas.openxmlformats.org/officeDocument/2006/relationships/diagramLayout" Target="../diagrams/layout78.xml"/><Relationship Id="rId9" Type="http://schemas.openxmlformats.org/officeDocument/2006/relationships/diagramLayout" Target="../diagrams/layout79.xml"/></Relationships>
</file>

<file path=ppt/slides/_rels/slide81.xml.rels><?xml version="1.0" encoding="UTF-8" standalone="yes"?>
<Relationships xmlns="http://schemas.openxmlformats.org/package/2006/relationships"><Relationship Id="rId8" Type="http://schemas.openxmlformats.org/officeDocument/2006/relationships/diagramData" Target="../diagrams/data81.xml"/><Relationship Id="rId3" Type="http://schemas.openxmlformats.org/officeDocument/2006/relationships/diagramData" Target="../diagrams/data80.xml"/><Relationship Id="rId7" Type="http://schemas.microsoft.com/office/2007/relationships/diagramDrawing" Target="../diagrams/drawing80.xml"/><Relationship Id="rId12" Type="http://schemas.microsoft.com/office/2007/relationships/diagramDrawing" Target="../diagrams/drawing81.xml"/><Relationship Id="rId2" Type="http://schemas.openxmlformats.org/officeDocument/2006/relationships/notesSlide" Target="../notesSlides/notesSlide81.xml"/><Relationship Id="rId1" Type="http://schemas.openxmlformats.org/officeDocument/2006/relationships/slideLayout" Target="../slideLayouts/slideLayout2.xml"/><Relationship Id="rId6" Type="http://schemas.openxmlformats.org/officeDocument/2006/relationships/diagramColors" Target="../diagrams/colors80.xml"/><Relationship Id="rId11" Type="http://schemas.openxmlformats.org/officeDocument/2006/relationships/diagramColors" Target="../diagrams/colors81.xml"/><Relationship Id="rId5" Type="http://schemas.openxmlformats.org/officeDocument/2006/relationships/diagramQuickStyle" Target="../diagrams/quickStyle80.xml"/><Relationship Id="rId10" Type="http://schemas.openxmlformats.org/officeDocument/2006/relationships/diagramQuickStyle" Target="../diagrams/quickStyle81.xml"/><Relationship Id="rId4" Type="http://schemas.openxmlformats.org/officeDocument/2006/relationships/diagramLayout" Target="../diagrams/layout80.xml"/><Relationship Id="rId9" Type="http://schemas.openxmlformats.org/officeDocument/2006/relationships/diagramLayout" Target="../diagrams/layout81.xml"/></Relationships>
</file>

<file path=ppt/slides/_rels/slide82.xml.rels><?xml version="1.0" encoding="UTF-8" standalone="yes"?>
<Relationships xmlns="http://schemas.openxmlformats.org/package/2006/relationships"><Relationship Id="rId8" Type="http://schemas.openxmlformats.org/officeDocument/2006/relationships/diagramData" Target="../diagrams/data83.xml"/><Relationship Id="rId13" Type="http://schemas.openxmlformats.org/officeDocument/2006/relationships/image" Target="../media/image91.png"/><Relationship Id="rId3" Type="http://schemas.openxmlformats.org/officeDocument/2006/relationships/diagramData" Target="../diagrams/data82.xml"/><Relationship Id="rId7" Type="http://schemas.microsoft.com/office/2007/relationships/diagramDrawing" Target="../diagrams/drawing82.xml"/><Relationship Id="rId12" Type="http://schemas.microsoft.com/office/2007/relationships/diagramDrawing" Target="../diagrams/drawing83.xml"/><Relationship Id="rId2" Type="http://schemas.openxmlformats.org/officeDocument/2006/relationships/notesSlide" Target="../notesSlides/notesSlide82.xml"/><Relationship Id="rId1" Type="http://schemas.openxmlformats.org/officeDocument/2006/relationships/slideLayout" Target="../slideLayouts/slideLayout2.xml"/><Relationship Id="rId6" Type="http://schemas.openxmlformats.org/officeDocument/2006/relationships/diagramColors" Target="../diagrams/colors82.xml"/><Relationship Id="rId11" Type="http://schemas.openxmlformats.org/officeDocument/2006/relationships/diagramColors" Target="../diagrams/colors83.xml"/><Relationship Id="rId5" Type="http://schemas.openxmlformats.org/officeDocument/2006/relationships/diagramQuickStyle" Target="../diagrams/quickStyle82.xml"/><Relationship Id="rId10" Type="http://schemas.openxmlformats.org/officeDocument/2006/relationships/diagramQuickStyle" Target="../diagrams/quickStyle83.xml"/><Relationship Id="rId4" Type="http://schemas.openxmlformats.org/officeDocument/2006/relationships/diagramLayout" Target="../diagrams/layout82.xml"/><Relationship Id="rId9" Type="http://schemas.openxmlformats.org/officeDocument/2006/relationships/diagramLayout" Target="../diagrams/layout83.xml"/></Relationships>
</file>

<file path=ppt/slides/_rels/slide83.xml.rels><?xml version="1.0" encoding="UTF-8" standalone="yes"?>
<Relationships xmlns="http://schemas.openxmlformats.org/package/2006/relationships"><Relationship Id="rId8" Type="http://schemas.openxmlformats.org/officeDocument/2006/relationships/diagramData" Target="../diagrams/data85.xml"/><Relationship Id="rId3" Type="http://schemas.openxmlformats.org/officeDocument/2006/relationships/diagramData" Target="../diagrams/data84.xml"/><Relationship Id="rId7" Type="http://schemas.microsoft.com/office/2007/relationships/diagramDrawing" Target="../diagrams/drawing84.xml"/><Relationship Id="rId12" Type="http://schemas.microsoft.com/office/2007/relationships/diagramDrawing" Target="../diagrams/drawing85.xm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diagramColors" Target="../diagrams/colors84.xml"/><Relationship Id="rId11" Type="http://schemas.openxmlformats.org/officeDocument/2006/relationships/diagramColors" Target="../diagrams/colors85.xml"/><Relationship Id="rId5" Type="http://schemas.openxmlformats.org/officeDocument/2006/relationships/diagramQuickStyle" Target="../diagrams/quickStyle84.xml"/><Relationship Id="rId10" Type="http://schemas.openxmlformats.org/officeDocument/2006/relationships/diagramQuickStyle" Target="../diagrams/quickStyle85.xml"/><Relationship Id="rId4" Type="http://schemas.openxmlformats.org/officeDocument/2006/relationships/diagramLayout" Target="../diagrams/layout84.xml"/><Relationship Id="rId9" Type="http://schemas.openxmlformats.org/officeDocument/2006/relationships/diagramLayout" Target="../diagrams/layout85.xml"/></Relationships>
</file>

<file path=ppt/slides/_rels/slide84.xml.rels><?xml version="1.0" encoding="UTF-8" standalone="yes"?>
<Relationships xmlns="http://schemas.openxmlformats.org/package/2006/relationships"><Relationship Id="rId8" Type="http://schemas.openxmlformats.org/officeDocument/2006/relationships/diagramData" Target="../diagrams/data87.xml"/><Relationship Id="rId13" Type="http://schemas.openxmlformats.org/officeDocument/2006/relationships/image" Target="../media/image92.png"/><Relationship Id="rId3" Type="http://schemas.openxmlformats.org/officeDocument/2006/relationships/diagramData" Target="../diagrams/data86.xml"/><Relationship Id="rId7" Type="http://schemas.microsoft.com/office/2007/relationships/diagramDrawing" Target="../diagrams/drawing86.xml"/><Relationship Id="rId12" Type="http://schemas.microsoft.com/office/2007/relationships/diagramDrawing" Target="../diagrams/drawing87.xml"/><Relationship Id="rId2" Type="http://schemas.openxmlformats.org/officeDocument/2006/relationships/notesSlide" Target="../notesSlides/notesSlide84.xml"/><Relationship Id="rId1" Type="http://schemas.openxmlformats.org/officeDocument/2006/relationships/slideLayout" Target="../slideLayouts/slideLayout2.xml"/><Relationship Id="rId6" Type="http://schemas.openxmlformats.org/officeDocument/2006/relationships/diagramColors" Target="../diagrams/colors86.xml"/><Relationship Id="rId11" Type="http://schemas.openxmlformats.org/officeDocument/2006/relationships/diagramColors" Target="../diagrams/colors87.xml"/><Relationship Id="rId5" Type="http://schemas.openxmlformats.org/officeDocument/2006/relationships/diagramQuickStyle" Target="../diagrams/quickStyle86.xml"/><Relationship Id="rId10" Type="http://schemas.openxmlformats.org/officeDocument/2006/relationships/diagramQuickStyle" Target="../diagrams/quickStyle87.xml"/><Relationship Id="rId4" Type="http://schemas.openxmlformats.org/officeDocument/2006/relationships/diagramLayout" Target="../diagrams/layout86.xml"/><Relationship Id="rId9" Type="http://schemas.openxmlformats.org/officeDocument/2006/relationships/diagramLayout" Target="../diagrams/layout87.xml"/></Relationships>
</file>

<file path=ppt/slides/_rels/slide85.xml.rels><?xml version="1.0" encoding="UTF-8" standalone="yes"?>
<Relationships xmlns="http://schemas.openxmlformats.org/package/2006/relationships"><Relationship Id="rId8" Type="http://schemas.openxmlformats.org/officeDocument/2006/relationships/diagramData" Target="../diagrams/data89.xml"/><Relationship Id="rId13" Type="http://schemas.openxmlformats.org/officeDocument/2006/relationships/image" Target="../media/image93.png"/><Relationship Id="rId3" Type="http://schemas.openxmlformats.org/officeDocument/2006/relationships/diagramData" Target="../diagrams/data88.xml"/><Relationship Id="rId7" Type="http://schemas.microsoft.com/office/2007/relationships/diagramDrawing" Target="../diagrams/drawing88.xml"/><Relationship Id="rId12" Type="http://schemas.microsoft.com/office/2007/relationships/diagramDrawing" Target="../diagrams/drawing89.xml"/><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openxmlformats.org/officeDocument/2006/relationships/diagramColors" Target="../diagrams/colors88.xml"/><Relationship Id="rId11" Type="http://schemas.openxmlformats.org/officeDocument/2006/relationships/diagramColors" Target="../diagrams/colors89.xml"/><Relationship Id="rId5" Type="http://schemas.openxmlformats.org/officeDocument/2006/relationships/diagramQuickStyle" Target="../diagrams/quickStyle88.xml"/><Relationship Id="rId10" Type="http://schemas.openxmlformats.org/officeDocument/2006/relationships/diagramQuickStyle" Target="../diagrams/quickStyle89.xml"/><Relationship Id="rId4" Type="http://schemas.openxmlformats.org/officeDocument/2006/relationships/diagramLayout" Target="../diagrams/layout88.xml"/><Relationship Id="rId9" Type="http://schemas.openxmlformats.org/officeDocument/2006/relationships/diagramLayout" Target="../diagrams/layout89.xml"/></Relationships>
</file>

<file path=ppt/slides/_rels/slide86.xml.rels><?xml version="1.0" encoding="UTF-8" standalone="yes"?>
<Relationships xmlns="http://schemas.openxmlformats.org/package/2006/relationships"><Relationship Id="rId8" Type="http://schemas.openxmlformats.org/officeDocument/2006/relationships/diagramData" Target="../diagrams/data91.xml"/><Relationship Id="rId13" Type="http://schemas.openxmlformats.org/officeDocument/2006/relationships/image" Target="../media/image94.png"/><Relationship Id="rId3" Type="http://schemas.openxmlformats.org/officeDocument/2006/relationships/diagramData" Target="../diagrams/data90.xml"/><Relationship Id="rId7" Type="http://schemas.microsoft.com/office/2007/relationships/diagramDrawing" Target="../diagrams/drawing90.xml"/><Relationship Id="rId12" Type="http://schemas.microsoft.com/office/2007/relationships/diagramDrawing" Target="../diagrams/drawing91.xml"/><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diagramColors" Target="../diagrams/colors90.xml"/><Relationship Id="rId11" Type="http://schemas.openxmlformats.org/officeDocument/2006/relationships/diagramColors" Target="../diagrams/colors91.xml"/><Relationship Id="rId5" Type="http://schemas.openxmlformats.org/officeDocument/2006/relationships/diagramQuickStyle" Target="../diagrams/quickStyle90.xml"/><Relationship Id="rId10" Type="http://schemas.openxmlformats.org/officeDocument/2006/relationships/diagramQuickStyle" Target="../diagrams/quickStyle91.xml"/><Relationship Id="rId4" Type="http://schemas.openxmlformats.org/officeDocument/2006/relationships/diagramLayout" Target="../diagrams/layout90.xml"/><Relationship Id="rId9" Type="http://schemas.openxmlformats.org/officeDocument/2006/relationships/diagramLayout" Target="../diagrams/layout91.xml"/></Relationships>
</file>

<file path=ppt/slides/_rels/slide87.xml.rels><?xml version="1.0" encoding="UTF-8" standalone="yes"?>
<Relationships xmlns="http://schemas.openxmlformats.org/package/2006/relationships"><Relationship Id="rId8" Type="http://schemas.openxmlformats.org/officeDocument/2006/relationships/diagramData" Target="../diagrams/data93.xml"/><Relationship Id="rId13" Type="http://schemas.openxmlformats.org/officeDocument/2006/relationships/image" Target="../media/image95.png"/><Relationship Id="rId3" Type="http://schemas.openxmlformats.org/officeDocument/2006/relationships/diagramData" Target="../diagrams/data92.xml"/><Relationship Id="rId7" Type="http://schemas.microsoft.com/office/2007/relationships/diagramDrawing" Target="../diagrams/drawing92.xml"/><Relationship Id="rId12" Type="http://schemas.microsoft.com/office/2007/relationships/diagramDrawing" Target="../diagrams/drawing93.xml"/><Relationship Id="rId2" Type="http://schemas.openxmlformats.org/officeDocument/2006/relationships/notesSlide" Target="../notesSlides/notesSlide87.xml"/><Relationship Id="rId1" Type="http://schemas.openxmlformats.org/officeDocument/2006/relationships/slideLayout" Target="../slideLayouts/slideLayout2.xml"/><Relationship Id="rId6" Type="http://schemas.openxmlformats.org/officeDocument/2006/relationships/diagramColors" Target="../diagrams/colors92.xml"/><Relationship Id="rId11" Type="http://schemas.openxmlformats.org/officeDocument/2006/relationships/diagramColors" Target="../diagrams/colors93.xml"/><Relationship Id="rId5" Type="http://schemas.openxmlformats.org/officeDocument/2006/relationships/diagramQuickStyle" Target="../diagrams/quickStyle92.xml"/><Relationship Id="rId10" Type="http://schemas.openxmlformats.org/officeDocument/2006/relationships/diagramQuickStyle" Target="../diagrams/quickStyle93.xml"/><Relationship Id="rId4" Type="http://schemas.openxmlformats.org/officeDocument/2006/relationships/diagramLayout" Target="../diagrams/layout92.xml"/><Relationship Id="rId9" Type="http://schemas.openxmlformats.org/officeDocument/2006/relationships/diagramLayout" Target="../diagrams/layout93.xml"/></Relationships>
</file>

<file path=ppt/slides/_rels/slide88.xml.rels><?xml version="1.0" encoding="UTF-8" standalone="yes"?>
<Relationships xmlns="http://schemas.openxmlformats.org/package/2006/relationships"><Relationship Id="rId8" Type="http://schemas.openxmlformats.org/officeDocument/2006/relationships/diagramData" Target="../diagrams/data95.xml"/><Relationship Id="rId3" Type="http://schemas.openxmlformats.org/officeDocument/2006/relationships/diagramData" Target="../diagrams/data94.xml"/><Relationship Id="rId7" Type="http://schemas.microsoft.com/office/2007/relationships/diagramDrawing" Target="../diagrams/drawing94.xml"/><Relationship Id="rId12" Type="http://schemas.microsoft.com/office/2007/relationships/diagramDrawing" Target="../diagrams/drawing95.xml"/><Relationship Id="rId2" Type="http://schemas.openxmlformats.org/officeDocument/2006/relationships/notesSlide" Target="../notesSlides/notesSlide88.xml"/><Relationship Id="rId1" Type="http://schemas.openxmlformats.org/officeDocument/2006/relationships/slideLayout" Target="../slideLayouts/slideLayout2.xml"/><Relationship Id="rId6" Type="http://schemas.openxmlformats.org/officeDocument/2006/relationships/diagramColors" Target="../diagrams/colors94.xml"/><Relationship Id="rId11" Type="http://schemas.openxmlformats.org/officeDocument/2006/relationships/diagramColors" Target="../diagrams/colors95.xml"/><Relationship Id="rId5" Type="http://schemas.openxmlformats.org/officeDocument/2006/relationships/diagramQuickStyle" Target="../diagrams/quickStyle94.xml"/><Relationship Id="rId10" Type="http://schemas.openxmlformats.org/officeDocument/2006/relationships/diagramQuickStyle" Target="../diagrams/quickStyle95.xml"/><Relationship Id="rId4" Type="http://schemas.openxmlformats.org/officeDocument/2006/relationships/diagramLayout" Target="../diagrams/layout94.xml"/><Relationship Id="rId9" Type="http://schemas.openxmlformats.org/officeDocument/2006/relationships/diagramLayout" Target="../diagrams/layout95.xml"/></Relationships>
</file>

<file path=ppt/slides/_rels/slide89.xml.rels><?xml version="1.0" encoding="UTF-8" standalone="yes"?>
<Relationships xmlns="http://schemas.openxmlformats.org/package/2006/relationships"><Relationship Id="rId8" Type="http://schemas.openxmlformats.org/officeDocument/2006/relationships/image" Target="../media/image96.png"/><Relationship Id="rId3" Type="http://schemas.openxmlformats.org/officeDocument/2006/relationships/diagramData" Target="../diagrams/data96.xml"/><Relationship Id="rId7" Type="http://schemas.microsoft.com/office/2007/relationships/diagramDrawing" Target="../diagrams/drawing96.xml"/><Relationship Id="rId2" Type="http://schemas.openxmlformats.org/officeDocument/2006/relationships/notesSlide" Target="../notesSlides/notesSlide89.xml"/><Relationship Id="rId1" Type="http://schemas.openxmlformats.org/officeDocument/2006/relationships/slideLayout" Target="../slideLayouts/slideLayout2.xml"/><Relationship Id="rId6" Type="http://schemas.openxmlformats.org/officeDocument/2006/relationships/diagramColors" Target="../diagrams/colors96.xml"/><Relationship Id="rId5" Type="http://schemas.openxmlformats.org/officeDocument/2006/relationships/diagramQuickStyle" Target="../diagrams/quickStyle96.xml"/><Relationship Id="rId4" Type="http://schemas.openxmlformats.org/officeDocument/2006/relationships/diagramLayout" Target="../diagrams/layout96.xml"/><Relationship Id="rId9" Type="http://schemas.openxmlformats.org/officeDocument/2006/relationships/image" Target="../media/image97.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7.png"/><Relationship Id="rId7" Type="http://schemas.openxmlformats.org/officeDocument/2006/relationships/diagramQuickStyle" Target="../diagrams/quickStyle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8.svg"/><Relationship Id="rId9" Type="http://schemas.microsoft.com/office/2007/relationships/diagramDrawing" Target="../diagrams/drawing6.xml"/></Relationships>
</file>

<file path=ppt/slides/_rels/slide90.xml.rels><?xml version="1.0" encoding="UTF-8" standalone="yes"?>
<Relationships xmlns="http://schemas.openxmlformats.org/package/2006/relationships"><Relationship Id="rId8" Type="http://schemas.openxmlformats.org/officeDocument/2006/relationships/diagramData" Target="../diagrams/data98.xml"/><Relationship Id="rId3" Type="http://schemas.openxmlformats.org/officeDocument/2006/relationships/diagramData" Target="../diagrams/data97.xml"/><Relationship Id="rId7" Type="http://schemas.microsoft.com/office/2007/relationships/diagramDrawing" Target="../diagrams/drawing97.xml"/><Relationship Id="rId12" Type="http://schemas.microsoft.com/office/2007/relationships/diagramDrawing" Target="../diagrams/drawing98.xml"/><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diagramColors" Target="../diagrams/colors97.xml"/><Relationship Id="rId11" Type="http://schemas.openxmlformats.org/officeDocument/2006/relationships/diagramColors" Target="../diagrams/colors98.xml"/><Relationship Id="rId5" Type="http://schemas.openxmlformats.org/officeDocument/2006/relationships/diagramQuickStyle" Target="../diagrams/quickStyle97.xml"/><Relationship Id="rId10" Type="http://schemas.openxmlformats.org/officeDocument/2006/relationships/diagramQuickStyle" Target="../diagrams/quickStyle98.xml"/><Relationship Id="rId4" Type="http://schemas.openxmlformats.org/officeDocument/2006/relationships/diagramLayout" Target="../diagrams/layout97.xml"/><Relationship Id="rId9" Type="http://schemas.openxmlformats.org/officeDocument/2006/relationships/diagramLayout" Target="../diagrams/layout98.xml"/></Relationships>
</file>

<file path=ppt/slides/_rels/slide91.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diagramData" Target="../diagrams/data99.xml"/><Relationship Id="rId7" Type="http://schemas.microsoft.com/office/2007/relationships/diagramDrawing" Target="../diagrams/drawing99.xml"/><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diagramColors" Target="../diagrams/colors99.xml"/><Relationship Id="rId5" Type="http://schemas.openxmlformats.org/officeDocument/2006/relationships/diagramQuickStyle" Target="../diagrams/quickStyle99.xml"/><Relationship Id="rId4" Type="http://schemas.openxmlformats.org/officeDocument/2006/relationships/diagramLayout" Target="../diagrams/layout99.xml"/><Relationship Id="rId9" Type="http://schemas.openxmlformats.org/officeDocument/2006/relationships/image" Target="../media/image99.png"/></Relationships>
</file>

<file path=ppt/slides/_rels/slide92.xml.rels><?xml version="1.0" encoding="UTF-8" standalone="yes"?>
<Relationships xmlns="http://schemas.openxmlformats.org/package/2006/relationships"><Relationship Id="rId8" Type="http://schemas.openxmlformats.org/officeDocument/2006/relationships/diagramData" Target="../diagrams/data101.xml"/><Relationship Id="rId3" Type="http://schemas.openxmlformats.org/officeDocument/2006/relationships/diagramData" Target="../diagrams/data100.xml"/><Relationship Id="rId7" Type="http://schemas.microsoft.com/office/2007/relationships/diagramDrawing" Target="../diagrams/drawing100.xml"/><Relationship Id="rId12" Type="http://schemas.microsoft.com/office/2007/relationships/diagramDrawing" Target="../diagrams/drawing101.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100.xml"/><Relationship Id="rId11" Type="http://schemas.openxmlformats.org/officeDocument/2006/relationships/diagramColors" Target="../diagrams/colors101.xml"/><Relationship Id="rId5" Type="http://schemas.openxmlformats.org/officeDocument/2006/relationships/diagramQuickStyle" Target="../diagrams/quickStyle100.xml"/><Relationship Id="rId10" Type="http://schemas.openxmlformats.org/officeDocument/2006/relationships/diagramQuickStyle" Target="../diagrams/quickStyle101.xml"/><Relationship Id="rId4" Type="http://schemas.openxmlformats.org/officeDocument/2006/relationships/diagramLayout" Target="../diagrams/layout100.xml"/><Relationship Id="rId9" Type="http://schemas.openxmlformats.org/officeDocument/2006/relationships/diagramLayout" Target="../diagrams/layout101.xml"/></Relationships>
</file>

<file path=ppt/slides/_rels/slide93.xml.rels><?xml version="1.0" encoding="UTF-8" standalone="yes"?>
<Relationships xmlns="http://schemas.openxmlformats.org/package/2006/relationships"><Relationship Id="rId8" Type="http://schemas.openxmlformats.org/officeDocument/2006/relationships/image" Target="../media/image100.png"/><Relationship Id="rId3" Type="http://schemas.openxmlformats.org/officeDocument/2006/relationships/diagramData" Target="../diagrams/data102.xml"/><Relationship Id="rId7" Type="http://schemas.microsoft.com/office/2007/relationships/diagramDrawing" Target="../diagrams/drawing102.xml"/><Relationship Id="rId2" Type="http://schemas.openxmlformats.org/officeDocument/2006/relationships/notesSlide" Target="../notesSlides/notesSlide93.xml"/><Relationship Id="rId1" Type="http://schemas.openxmlformats.org/officeDocument/2006/relationships/slideLayout" Target="../slideLayouts/slideLayout2.xml"/><Relationship Id="rId6" Type="http://schemas.openxmlformats.org/officeDocument/2006/relationships/diagramColors" Target="../diagrams/colors102.xml"/><Relationship Id="rId5" Type="http://schemas.openxmlformats.org/officeDocument/2006/relationships/diagramQuickStyle" Target="../diagrams/quickStyle102.xml"/><Relationship Id="rId4" Type="http://schemas.openxmlformats.org/officeDocument/2006/relationships/diagramLayout" Target="../diagrams/layout102.xml"/><Relationship Id="rId9" Type="http://schemas.openxmlformats.org/officeDocument/2006/relationships/image" Target="../media/image101.png"/></Relationships>
</file>

<file path=ppt/slides/_rels/slide94.xml.rels><?xml version="1.0" encoding="UTF-8" standalone="yes"?>
<Relationships xmlns="http://schemas.openxmlformats.org/package/2006/relationships"><Relationship Id="rId8" Type="http://schemas.openxmlformats.org/officeDocument/2006/relationships/diagramData" Target="../diagrams/data104.xml"/><Relationship Id="rId3" Type="http://schemas.openxmlformats.org/officeDocument/2006/relationships/diagramData" Target="../diagrams/data103.xml"/><Relationship Id="rId7" Type="http://schemas.microsoft.com/office/2007/relationships/diagramDrawing" Target="../diagrams/drawing103.xml"/><Relationship Id="rId12" Type="http://schemas.microsoft.com/office/2007/relationships/diagramDrawing" Target="../diagrams/drawing104.xm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diagramColors" Target="../diagrams/colors103.xml"/><Relationship Id="rId11" Type="http://schemas.openxmlformats.org/officeDocument/2006/relationships/diagramColors" Target="../diagrams/colors104.xml"/><Relationship Id="rId5" Type="http://schemas.openxmlformats.org/officeDocument/2006/relationships/diagramQuickStyle" Target="../diagrams/quickStyle103.xml"/><Relationship Id="rId10" Type="http://schemas.openxmlformats.org/officeDocument/2006/relationships/diagramQuickStyle" Target="../diagrams/quickStyle104.xml"/><Relationship Id="rId4" Type="http://schemas.openxmlformats.org/officeDocument/2006/relationships/diagramLayout" Target="../diagrams/layout103.xml"/><Relationship Id="rId9" Type="http://schemas.openxmlformats.org/officeDocument/2006/relationships/diagramLayout" Target="../diagrams/layout104.xml"/></Relationships>
</file>

<file path=ppt/slides/_rels/slide95.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diagramData" Target="../diagrams/data105.xml"/><Relationship Id="rId7" Type="http://schemas.microsoft.com/office/2007/relationships/diagramDrawing" Target="../diagrams/drawing105.xml"/><Relationship Id="rId2" Type="http://schemas.openxmlformats.org/officeDocument/2006/relationships/notesSlide" Target="../notesSlides/notesSlide95.xml"/><Relationship Id="rId1" Type="http://schemas.openxmlformats.org/officeDocument/2006/relationships/slideLayout" Target="../slideLayouts/slideLayout2.xml"/><Relationship Id="rId6" Type="http://schemas.openxmlformats.org/officeDocument/2006/relationships/diagramColors" Target="../diagrams/colors105.xml"/><Relationship Id="rId5" Type="http://schemas.openxmlformats.org/officeDocument/2006/relationships/diagramQuickStyle" Target="../diagrams/quickStyle105.xml"/><Relationship Id="rId4" Type="http://schemas.openxmlformats.org/officeDocument/2006/relationships/diagramLayout" Target="../diagrams/layout105.xml"/><Relationship Id="rId9" Type="http://schemas.openxmlformats.org/officeDocument/2006/relationships/image" Target="../media/image99.png"/></Relationships>
</file>

<file path=ppt/slides/_rels/slide96.xml.rels><?xml version="1.0" encoding="UTF-8" standalone="yes"?>
<Relationships xmlns="http://schemas.openxmlformats.org/package/2006/relationships"><Relationship Id="rId8" Type="http://schemas.openxmlformats.org/officeDocument/2006/relationships/diagramData" Target="../diagrams/data107.xml"/><Relationship Id="rId13" Type="http://schemas.openxmlformats.org/officeDocument/2006/relationships/image" Target="../media/image102.png"/><Relationship Id="rId3" Type="http://schemas.openxmlformats.org/officeDocument/2006/relationships/diagramData" Target="../diagrams/data106.xml"/><Relationship Id="rId7" Type="http://schemas.microsoft.com/office/2007/relationships/diagramDrawing" Target="../diagrams/drawing106.xml"/><Relationship Id="rId12" Type="http://schemas.microsoft.com/office/2007/relationships/diagramDrawing" Target="../diagrams/drawing107.xml"/><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diagramColors" Target="../diagrams/colors106.xml"/><Relationship Id="rId11" Type="http://schemas.openxmlformats.org/officeDocument/2006/relationships/diagramColors" Target="../diagrams/colors107.xml"/><Relationship Id="rId5" Type="http://schemas.openxmlformats.org/officeDocument/2006/relationships/diagramQuickStyle" Target="../diagrams/quickStyle106.xml"/><Relationship Id="rId10" Type="http://schemas.openxmlformats.org/officeDocument/2006/relationships/diagramQuickStyle" Target="../diagrams/quickStyle107.xml"/><Relationship Id="rId4" Type="http://schemas.openxmlformats.org/officeDocument/2006/relationships/diagramLayout" Target="../diagrams/layout106.xml"/><Relationship Id="rId9" Type="http://schemas.openxmlformats.org/officeDocument/2006/relationships/diagramLayout" Target="../diagrams/layout107.xml"/></Relationships>
</file>

<file path=ppt/slides/_rels/slide97.xml.rels><?xml version="1.0" encoding="UTF-8" standalone="yes"?>
<Relationships xmlns="http://schemas.openxmlformats.org/package/2006/relationships"><Relationship Id="rId8" Type="http://schemas.openxmlformats.org/officeDocument/2006/relationships/diagramData" Target="../diagrams/data109.xml"/><Relationship Id="rId3" Type="http://schemas.openxmlformats.org/officeDocument/2006/relationships/diagramData" Target="../diagrams/data108.xml"/><Relationship Id="rId7" Type="http://schemas.microsoft.com/office/2007/relationships/diagramDrawing" Target="../diagrams/drawing108.xml"/><Relationship Id="rId12" Type="http://schemas.microsoft.com/office/2007/relationships/diagramDrawing" Target="../diagrams/drawing109.xml"/><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diagramColors" Target="../diagrams/colors108.xml"/><Relationship Id="rId11" Type="http://schemas.openxmlformats.org/officeDocument/2006/relationships/diagramColors" Target="../diagrams/colors109.xml"/><Relationship Id="rId5" Type="http://schemas.openxmlformats.org/officeDocument/2006/relationships/diagramQuickStyle" Target="../diagrams/quickStyle108.xml"/><Relationship Id="rId10" Type="http://schemas.openxmlformats.org/officeDocument/2006/relationships/diagramQuickStyle" Target="../diagrams/quickStyle109.xml"/><Relationship Id="rId4" Type="http://schemas.openxmlformats.org/officeDocument/2006/relationships/diagramLayout" Target="../diagrams/layout108.xml"/><Relationship Id="rId9" Type="http://schemas.openxmlformats.org/officeDocument/2006/relationships/diagramLayout" Target="../diagrams/layout109.xml"/></Relationships>
</file>

<file path=ppt/slides/_rels/slide98.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diagramData" Target="../diagrams/data110.xml"/><Relationship Id="rId7" Type="http://schemas.microsoft.com/office/2007/relationships/diagramDrawing" Target="../diagrams/drawing110.xml"/><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diagramColors" Target="../diagrams/colors110.xml"/><Relationship Id="rId5" Type="http://schemas.openxmlformats.org/officeDocument/2006/relationships/diagramQuickStyle" Target="../diagrams/quickStyle110.xml"/><Relationship Id="rId10" Type="http://schemas.openxmlformats.org/officeDocument/2006/relationships/image" Target="../media/image105.png"/><Relationship Id="rId4" Type="http://schemas.openxmlformats.org/officeDocument/2006/relationships/diagramLayout" Target="../diagrams/layout110.xml"/><Relationship Id="rId9" Type="http://schemas.openxmlformats.org/officeDocument/2006/relationships/image" Target="../media/image104.png"/></Relationships>
</file>

<file path=ppt/slides/_rels/slide99.xml.rels><?xml version="1.0" encoding="UTF-8" standalone="yes"?>
<Relationships xmlns="http://schemas.openxmlformats.org/package/2006/relationships"><Relationship Id="rId8" Type="http://schemas.openxmlformats.org/officeDocument/2006/relationships/diagramData" Target="../diagrams/data112.xml"/><Relationship Id="rId13" Type="http://schemas.openxmlformats.org/officeDocument/2006/relationships/image" Target="../media/image106.png"/><Relationship Id="rId3" Type="http://schemas.openxmlformats.org/officeDocument/2006/relationships/diagramData" Target="../diagrams/data111.xml"/><Relationship Id="rId7" Type="http://schemas.microsoft.com/office/2007/relationships/diagramDrawing" Target="../diagrams/drawing111.xml"/><Relationship Id="rId12" Type="http://schemas.microsoft.com/office/2007/relationships/diagramDrawing" Target="../diagrams/drawing112.xml"/><Relationship Id="rId2" Type="http://schemas.openxmlformats.org/officeDocument/2006/relationships/notesSlide" Target="../notesSlides/notesSlide99.xml"/><Relationship Id="rId1" Type="http://schemas.openxmlformats.org/officeDocument/2006/relationships/slideLayout" Target="../slideLayouts/slideLayout2.xml"/><Relationship Id="rId6" Type="http://schemas.openxmlformats.org/officeDocument/2006/relationships/diagramColors" Target="../diagrams/colors111.xml"/><Relationship Id="rId11" Type="http://schemas.openxmlformats.org/officeDocument/2006/relationships/diagramColors" Target="../diagrams/colors112.xml"/><Relationship Id="rId5" Type="http://schemas.openxmlformats.org/officeDocument/2006/relationships/diagramQuickStyle" Target="../diagrams/quickStyle111.xml"/><Relationship Id="rId10" Type="http://schemas.openxmlformats.org/officeDocument/2006/relationships/diagramQuickStyle" Target="../diagrams/quickStyle112.xml"/><Relationship Id="rId4" Type="http://schemas.openxmlformats.org/officeDocument/2006/relationships/diagramLayout" Target="../diagrams/layout111.xml"/><Relationship Id="rId9" Type="http://schemas.openxmlformats.org/officeDocument/2006/relationships/diagramLayout" Target="../diagrams/layout1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41165" y="4400790"/>
            <a:ext cx="8855606" cy="2244920"/>
          </a:xfrm>
          <a:prstGeom prst="rect">
            <a:avLst/>
          </a:prstGeom>
        </p:spPr>
        <p:txBody>
          <a:bodyPr lIns="91440" tIns="45720" rIns="91440" bIns="45720" anchor="t">
            <a:normAutofit fontScale="850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sz="2300" dirty="0"/>
              <a:t>Software Engineering for Automation</a:t>
            </a:r>
            <a:endParaRPr lang="it-IT" sz="2300" b="0" dirty="0"/>
          </a:p>
          <a:p>
            <a:pPr algn="ctr"/>
            <a:endParaRPr lang="it-IT" sz="4000" dirty="0"/>
          </a:p>
          <a:p>
            <a:pPr algn="ctr"/>
            <a:r>
              <a:rPr lang="it-IT" sz="5200" dirty="0" err="1"/>
              <a:t>Iqueue</a:t>
            </a:r>
            <a:r>
              <a:rPr lang="it-IT" sz="5200" dirty="0"/>
              <a:t> Project</a:t>
            </a:r>
          </a:p>
          <a:p>
            <a:endParaRPr lang="it-IT" sz="4000" dirty="0"/>
          </a:p>
          <a:p>
            <a:endParaRPr lang="en-US" sz="1800" b="0" dirty="0">
              <a:latin typeface="Calibri"/>
              <a:cs typeface="Calibri"/>
            </a:endParaRPr>
          </a:p>
          <a:p>
            <a:pPr algn="ctr"/>
            <a:r>
              <a:rPr lang="it-IT" sz="2000" b="0" i="1" dirty="0"/>
              <a:t>Andrea Gottardini, Gianluca Giacomelli, Niccolò Enrico Veronese</a:t>
            </a:r>
          </a:p>
          <a:p>
            <a:endParaRPr lang="it-IT" sz="3200"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 - Goal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14069729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036173B4-7CBE-69E0-3FE1-1EFA061553D4}"/>
              </a:ext>
            </a:extLst>
          </p:cNvPr>
          <p:cNvGraphicFramePr/>
          <p:nvPr>
            <p:extLst>
              <p:ext uri="{D42A27DB-BD31-4B8C-83A1-F6EECF244321}">
                <p14:modId xmlns:p14="http://schemas.microsoft.com/office/powerpoint/2010/main" val="304539876"/>
              </p:ext>
            </p:extLst>
          </p:nvPr>
        </p:nvGraphicFramePr>
        <p:xfrm>
          <a:off x="2022324" y="1322899"/>
          <a:ext cx="6594324" cy="48069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7C4CF9E8-DB24-451D-10D5-203BB4D5ECC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053F166E-F242-E9E2-88C6-94CCD838147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Negozio con riempimento a tinta unita">
            <a:extLst>
              <a:ext uri="{FF2B5EF4-FFF2-40B4-BE49-F238E27FC236}">
                <a16:creationId xmlns:a16="http://schemas.microsoft.com/office/drawing/2014/main" id="{2F6EAC73-15D5-8F8D-6F41-8770D647870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060172" y="3810000"/>
            <a:ext cx="457200" cy="457200"/>
          </a:xfrm>
          <a:prstGeom prst="rect">
            <a:avLst/>
          </a:prstGeom>
        </p:spPr>
      </p:pic>
      <p:pic>
        <p:nvPicPr>
          <p:cNvPr id="9" name="Elemento grafico 8" descr="Uomo con riempimento a tinta unita">
            <a:extLst>
              <a:ext uri="{FF2B5EF4-FFF2-40B4-BE49-F238E27FC236}">
                <a16:creationId xmlns:a16="http://schemas.microsoft.com/office/drawing/2014/main" id="{C032625E-15E3-EA6A-1DFF-F395E4B21AC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113120" y="1407371"/>
            <a:ext cx="503528" cy="503528"/>
          </a:xfrm>
          <a:prstGeom prst="rect">
            <a:avLst/>
          </a:prstGeom>
        </p:spPr>
      </p:pic>
    </p:spTree>
    <p:extLst>
      <p:ext uri="{BB962C8B-B14F-4D97-AF65-F5344CB8AC3E}">
        <p14:creationId xmlns:p14="http://schemas.microsoft.com/office/powerpoint/2010/main" val="119625045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10" name="Immagine 9" descr="Immagine che contiene testo, Carattere, software, schermata&#10;&#10;Descrizione generata automaticamente">
            <a:extLst>
              <a:ext uri="{FF2B5EF4-FFF2-40B4-BE49-F238E27FC236}">
                <a16:creationId xmlns:a16="http://schemas.microsoft.com/office/drawing/2014/main" id="{384FEE66-D152-05D0-3EE1-2883FF5B9541}"/>
              </a:ext>
            </a:extLst>
          </p:cNvPr>
          <p:cNvPicPr>
            <a:picLocks noChangeAspect="1"/>
          </p:cNvPicPr>
          <p:nvPr/>
        </p:nvPicPr>
        <p:blipFill>
          <a:blip r:embed="rId8"/>
          <a:stretch>
            <a:fillRect/>
          </a:stretch>
        </p:blipFill>
        <p:spPr>
          <a:xfrm>
            <a:off x="2232811" y="1534936"/>
            <a:ext cx="6120130" cy="949325"/>
          </a:xfrm>
          <a:prstGeom prst="rect">
            <a:avLst/>
          </a:prstGeom>
        </p:spPr>
      </p:pic>
      <p:pic>
        <p:nvPicPr>
          <p:cNvPr id="13" name="Immagine 12" descr="Immagine che contiene testo, Carattere, software, schermata&#10;&#10;Descrizione generata automaticamente">
            <a:extLst>
              <a:ext uri="{FF2B5EF4-FFF2-40B4-BE49-F238E27FC236}">
                <a16:creationId xmlns:a16="http://schemas.microsoft.com/office/drawing/2014/main" id="{D43180CE-CEB2-8C6E-CE56-436FD2DD9E5C}"/>
              </a:ext>
            </a:extLst>
          </p:cNvPr>
          <p:cNvPicPr>
            <a:picLocks noChangeAspect="1"/>
          </p:cNvPicPr>
          <p:nvPr/>
        </p:nvPicPr>
        <p:blipFill>
          <a:blip r:embed="rId9"/>
          <a:stretch>
            <a:fillRect/>
          </a:stretch>
        </p:blipFill>
        <p:spPr>
          <a:xfrm>
            <a:off x="2232811" y="2861229"/>
            <a:ext cx="6120130" cy="949325"/>
          </a:xfrm>
          <a:prstGeom prst="rect">
            <a:avLst/>
          </a:prstGeom>
        </p:spPr>
      </p:pic>
    </p:spTree>
    <p:extLst>
      <p:ext uri="{BB962C8B-B14F-4D97-AF65-F5344CB8AC3E}">
        <p14:creationId xmlns:p14="http://schemas.microsoft.com/office/powerpoint/2010/main" val="159764312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01720652"/>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451700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pic>
        <p:nvPicPr>
          <p:cNvPr id="4" name="Immagine 3" descr="Immagine che contiene testo, schermata, Carattere, design&#10;&#10;Descrizione generata automaticamente">
            <a:extLst>
              <a:ext uri="{FF2B5EF4-FFF2-40B4-BE49-F238E27FC236}">
                <a16:creationId xmlns:a16="http://schemas.microsoft.com/office/drawing/2014/main" id="{188082CE-BB7E-CD27-7D7D-96DB2FBE9BD0}"/>
              </a:ext>
            </a:extLst>
          </p:cNvPr>
          <p:cNvPicPr>
            <a:picLocks noChangeAspect="1"/>
          </p:cNvPicPr>
          <p:nvPr/>
        </p:nvPicPr>
        <p:blipFill>
          <a:blip r:embed="rId8"/>
          <a:stretch>
            <a:fillRect/>
          </a:stretch>
        </p:blipFill>
        <p:spPr>
          <a:xfrm>
            <a:off x="3740376" y="1407948"/>
            <a:ext cx="2505605" cy="4455484"/>
          </a:xfrm>
          <a:prstGeom prst="rect">
            <a:avLst/>
          </a:prstGeom>
        </p:spPr>
      </p:pic>
    </p:spTree>
    <p:extLst>
      <p:ext uri="{BB962C8B-B14F-4D97-AF65-F5344CB8AC3E}">
        <p14:creationId xmlns:p14="http://schemas.microsoft.com/office/powerpoint/2010/main" val="274770712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4360" y="1231360"/>
            <a:ext cx="4395279" cy="4395279"/>
          </a:xfrm>
          <a:prstGeom prst="rect">
            <a:avLst/>
          </a:prstGeom>
        </p:spPr>
      </p:pic>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3387792" y="1117423"/>
            <a:ext cx="2382499" cy="769441"/>
          </a:xfrm>
          <a:prstGeom prst="rect">
            <a:avLst/>
          </a:prstGeom>
          <a:noFill/>
        </p:spPr>
        <p:txBody>
          <a:bodyPr wrap="square">
            <a:spAutoFit/>
          </a:bodyPr>
          <a:lstStyle/>
          <a:p>
            <a:r>
              <a:rPr lang="it-IT" sz="4400" dirty="0"/>
              <a:t>𝙸𝚚𝚞𝚎𝚞𝚎</a:t>
            </a:r>
          </a:p>
        </p:txBody>
      </p:sp>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731442" y="3915151"/>
            <a:ext cx="644362" cy="1090459"/>
          </a:xfrm>
          <a:prstGeom prst="rect">
            <a:avLst/>
          </a:prstGeom>
        </p:spPr>
      </p:pic>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Titolo 4">
            <a:extLst>
              <a:ext uri="{FF2B5EF4-FFF2-40B4-BE49-F238E27FC236}">
                <a16:creationId xmlns:a16="http://schemas.microsoft.com/office/drawing/2014/main" id="{EC8819A3-574B-159B-40D7-3F97A79395DF}"/>
              </a:ext>
            </a:extLst>
          </p:cNvPr>
          <p:cNvSpPr>
            <a:spLocks noGrp="1"/>
          </p:cNvSpPr>
          <p:nvPr>
            <p:ph type="title"/>
          </p:nvPr>
        </p:nvSpPr>
        <p:spPr>
          <a:xfrm>
            <a:off x="-111928" y="2832634"/>
            <a:ext cx="9133892" cy="1848234"/>
          </a:xfrm>
        </p:spPr>
        <p:txBody>
          <a:bodyPr>
            <a:noAutofit/>
          </a:bodyPr>
          <a:lstStyle/>
          <a:p>
            <a:pPr lvl="0"/>
            <a:r>
              <a:rPr lang="it-IT" sz="7500" dirty="0">
                <a:solidFill>
                  <a:srgbClr val="275791"/>
                </a:solidFill>
              </a:rPr>
              <a:t>Thank              </a:t>
            </a:r>
            <a:r>
              <a:rPr lang="it-IT" sz="7500" dirty="0" err="1">
                <a:solidFill>
                  <a:srgbClr val="275791"/>
                </a:solidFill>
              </a:rPr>
              <a:t>you</a:t>
            </a:r>
            <a:r>
              <a:rPr lang="it-IT" sz="7500" dirty="0">
                <a:solidFill>
                  <a:srgbClr val="275791"/>
                </a:solidFill>
              </a:rPr>
              <a:t>!</a:t>
            </a:r>
          </a:p>
        </p:txBody>
      </p:sp>
    </p:spTree>
    <p:extLst>
      <p:ext uri="{BB962C8B-B14F-4D97-AF65-F5344CB8AC3E}">
        <p14:creationId xmlns:p14="http://schemas.microsoft.com/office/powerpoint/2010/main" val="3429517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Requirements</a:t>
            </a:r>
            <a:r>
              <a:rPr lang="it-IT" sz="2800" dirty="0">
                <a:latin typeface="+mj-lt"/>
              </a:rPr>
              <a:t> Analysis (</a:t>
            </a:r>
            <a:r>
              <a:rPr lang="it-IT" sz="2400" dirty="0">
                <a:latin typeface="+mj-lt"/>
              </a:rPr>
              <a:t>RASD</a:t>
            </a:r>
            <a:r>
              <a:rPr lang="it-IT" sz="2800" dirty="0">
                <a:latin typeface="+mj-lt"/>
              </a:rPr>
              <a:t>) – Product </a:t>
            </a:r>
            <a:r>
              <a:rPr lang="it-IT" sz="2800" dirty="0" err="1">
                <a:latin typeface="+mj-lt"/>
              </a:rPr>
              <a:t>Function</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26055705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5FB0117D-3FBF-2151-ADA9-8601A570E3E2}"/>
              </a:ext>
            </a:extLst>
          </p:cNvPr>
          <p:cNvGraphicFramePr/>
          <p:nvPr>
            <p:extLst>
              <p:ext uri="{D42A27DB-BD31-4B8C-83A1-F6EECF244321}">
                <p14:modId xmlns:p14="http://schemas.microsoft.com/office/powerpoint/2010/main" val="3819465362"/>
              </p:ext>
            </p:extLst>
          </p:nvPr>
        </p:nvGraphicFramePr>
        <p:xfrm>
          <a:off x="1940075" y="1356936"/>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9AAF446C-40CF-E921-6C88-50D5F7F120A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50A65470-D789-206A-7C42-E9A3CC1732B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Elemento grafico 6" descr="Server con riempimento a tinta unita">
            <a:extLst>
              <a:ext uri="{FF2B5EF4-FFF2-40B4-BE49-F238E27FC236}">
                <a16:creationId xmlns:a16="http://schemas.microsoft.com/office/drawing/2014/main" id="{D203EBA2-15F6-0C6E-159D-988E3630CFF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22770" y="1375694"/>
            <a:ext cx="474803" cy="474803"/>
          </a:xfrm>
          <a:prstGeom prst="rect">
            <a:avLst/>
          </a:prstGeom>
        </p:spPr>
      </p:pic>
      <p:pic>
        <p:nvPicPr>
          <p:cNvPr id="8" name="Elemento grafico 7" descr="Server con riempimento a tinta unita">
            <a:extLst>
              <a:ext uri="{FF2B5EF4-FFF2-40B4-BE49-F238E27FC236}">
                <a16:creationId xmlns:a16="http://schemas.microsoft.com/office/drawing/2014/main" id="{6ADC828B-A68E-2A27-AC95-B5511A3DD56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33502" y="3356894"/>
            <a:ext cx="474803" cy="474803"/>
          </a:xfrm>
          <a:prstGeom prst="rect">
            <a:avLst/>
          </a:prstGeom>
        </p:spPr>
      </p:pic>
      <p:pic>
        <p:nvPicPr>
          <p:cNvPr id="12" name="Elemento grafico 11" descr="Apertura contorno">
            <a:extLst>
              <a:ext uri="{FF2B5EF4-FFF2-40B4-BE49-F238E27FC236}">
                <a16:creationId xmlns:a16="http://schemas.microsoft.com/office/drawing/2014/main" id="{E1890808-EA8E-5D65-40A0-91958265E951}"/>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833502" y="4863291"/>
            <a:ext cx="474803" cy="474803"/>
          </a:xfrm>
          <a:prstGeom prst="rect">
            <a:avLst/>
          </a:prstGeom>
        </p:spPr>
      </p:pic>
      <p:pic>
        <p:nvPicPr>
          <p:cNvPr id="14" name="Elemento grafico 13" descr="Mappa con segnaposto con riempimento a tinta unita">
            <a:extLst>
              <a:ext uri="{FF2B5EF4-FFF2-40B4-BE49-F238E27FC236}">
                <a16:creationId xmlns:a16="http://schemas.microsoft.com/office/drawing/2014/main" id="{175830DB-2A8A-A8E5-A0E8-0E153FDC7C1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798595" y="5471247"/>
            <a:ext cx="523152" cy="523152"/>
          </a:xfrm>
          <a:prstGeom prst="rect">
            <a:avLst/>
          </a:prstGeom>
        </p:spPr>
      </p:pic>
    </p:spTree>
    <p:extLst>
      <p:ext uri="{BB962C8B-B14F-4D97-AF65-F5344CB8AC3E}">
        <p14:creationId xmlns:p14="http://schemas.microsoft.com/office/powerpoint/2010/main" val="856668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12468697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BCD7AA5E-AFDB-7B5B-1CEE-32B35DC5A1D1}"/>
              </a:ext>
            </a:extLst>
          </p:cNvPr>
          <p:cNvGraphicFramePr/>
          <p:nvPr>
            <p:extLst>
              <p:ext uri="{D42A27DB-BD31-4B8C-83A1-F6EECF244321}">
                <p14:modId xmlns:p14="http://schemas.microsoft.com/office/powerpoint/2010/main" val="4026914980"/>
              </p:ext>
            </p:extLst>
          </p:nvPr>
        </p:nvGraphicFramePr>
        <p:xfrm>
          <a:off x="1940075" y="1235984"/>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0125CC74-9DFF-EE62-8A9E-54055962C34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B0A23DD1-D08D-5AEA-0613-264BAD854F2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189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1F17E4D-2687-DBBB-CCF0-5BECF88453A2}"/>
              </a:ext>
            </a:extLst>
          </p:cNvPr>
          <p:cNvSpPr txBox="1"/>
          <p:nvPr/>
        </p:nvSpPr>
        <p:spPr>
          <a:xfrm>
            <a:off x="1770743" y="1346734"/>
            <a:ext cx="7000724" cy="3416320"/>
          </a:xfrm>
          <a:prstGeom prst="rect">
            <a:avLst/>
          </a:prstGeom>
          <a:noFill/>
        </p:spPr>
        <p:txBody>
          <a:bodyPr wrap="square" rtlCol="0">
            <a:spAutoFit/>
          </a:bodyPr>
          <a:lstStyle/>
          <a:p>
            <a:pPr algn="just"/>
            <a:r>
              <a:rPr lang="it-IT" b="1" dirty="0" err="1"/>
              <a:t>Scenarios</a:t>
            </a:r>
            <a:r>
              <a:rPr lang="it-IT" b="1" dirty="0"/>
              <a:t>: </a:t>
            </a:r>
            <a:r>
              <a:rPr lang="en-GB" dirty="0"/>
              <a:t>a narrative description of what people do and experience as they try to make use of computer systems and applications. From the scenarios general </a:t>
            </a:r>
            <a:r>
              <a:rPr lang="en-GB" b="1" dirty="0"/>
              <a:t>Use cases</a:t>
            </a:r>
            <a:r>
              <a:rPr lang="en-GB" dirty="0"/>
              <a:t> can be derived and they are analysed considering the following features:</a:t>
            </a:r>
          </a:p>
          <a:p>
            <a:pPr marL="285750" indent="-285750">
              <a:buFont typeface="Arial" panose="020B0604020202020204" pitchFamily="34" charset="0"/>
              <a:buChar char="•"/>
            </a:pPr>
            <a:r>
              <a:rPr lang="it-IT" b="1" dirty="0"/>
              <a:t>Actors: </a:t>
            </a:r>
            <a:r>
              <a:rPr lang="it-IT" dirty="0" err="1"/>
              <a:t>Iqueue</a:t>
            </a:r>
            <a:r>
              <a:rPr lang="it-IT" dirty="0"/>
              <a:t>, Client, Shop </a:t>
            </a:r>
            <a:r>
              <a:rPr lang="it-IT" dirty="0" err="1"/>
              <a:t>Owner</a:t>
            </a:r>
            <a:r>
              <a:rPr lang="it-IT" dirty="0"/>
              <a:t>, GPS system</a:t>
            </a:r>
            <a:endParaRPr lang="it-IT" b="1" dirty="0"/>
          </a:p>
          <a:p>
            <a:pPr marL="285750" indent="-285750">
              <a:buFont typeface="Arial" panose="020B0604020202020204" pitchFamily="34" charset="0"/>
              <a:buChar char="•"/>
            </a:pPr>
            <a:r>
              <a:rPr lang="en-GB" b="1" dirty="0"/>
              <a:t>Entry Condition</a:t>
            </a:r>
          </a:p>
          <a:p>
            <a:pPr marL="285750" indent="-285750">
              <a:buFont typeface="Arial" panose="020B0604020202020204" pitchFamily="34" charset="0"/>
              <a:buChar char="•"/>
            </a:pPr>
            <a:r>
              <a:rPr lang="en-GB" b="1" dirty="0"/>
              <a:t>Flow of Events</a:t>
            </a:r>
          </a:p>
          <a:p>
            <a:pPr marL="285750" indent="-285750">
              <a:buFont typeface="Arial" panose="020B0604020202020204" pitchFamily="34" charset="0"/>
              <a:buChar char="•"/>
            </a:pPr>
            <a:r>
              <a:rPr lang="en-GB" b="1" dirty="0"/>
              <a:t>Exit Condition</a:t>
            </a:r>
          </a:p>
          <a:p>
            <a:pPr marL="285750" indent="-285750">
              <a:buFont typeface="Arial" panose="020B0604020202020204" pitchFamily="34" charset="0"/>
              <a:buChar char="•"/>
            </a:pPr>
            <a:r>
              <a:rPr lang="en-GB" b="1" dirty="0"/>
              <a:t>Exceptions</a:t>
            </a:r>
          </a:p>
          <a:p>
            <a:pPr marL="285750" indent="-285750">
              <a:buFont typeface="Arial" panose="020B0604020202020204" pitchFamily="34" charset="0"/>
              <a:buChar char="•"/>
            </a:pPr>
            <a:r>
              <a:rPr lang="en-GB" b="1" dirty="0"/>
              <a:t>Special Requirements</a:t>
            </a:r>
          </a:p>
          <a:p>
            <a:pPr marL="285750" indent="-285750">
              <a:buFont typeface="Arial" panose="020B0604020202020204" pitchFamily="34" charset="0"/>
              <a:buChar char="•"/>
            </a:pPr>
            <a:endParaRPr lang="en-GB" dirty="0"/>
          </a:p>
          <a:p>
            <a:endParaRPr lang="it-IT" dirty="0"/>
          </a:p>
        </p:txBody>
      </p:sp>
      <p:sp>
        <p:nvSpPr>
          <p:cNvPr id="8" name="Rettangolo con angoli arrotondati 7">
            <a:extLst>
              <a:ext uri="{FF2B5EF4-FFF2-40B4-BE49-F238E27FC236}">
                <a16:creationId xmlns:a16="http://schemas.microsoft.com/office/drawing/2014/main" id="{5092C1BE-5D84-6B72-DA65-A32E2029997C}"/>
              </a:ext>
            </a:extLst>
          </p:cNvPr>
          <p:cNvSpPr/>
          <p:nvPr/>
        </p:nvSpPr>
        <p:spPr>
          <a:xfrm>
            <a:off x="189340" y="4786012"/>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9" name="Rettangolo con angoli arrotondati 8">
            <a:extLst>
              <a:ext uri="{FF2B5EF4-FFF2-40B4-BE49-F238E27FC236}">
                <a16:creationId xmlns:a16="http://schemas.microsoft.com/office/drawing/2014/main" id="{D0D78203-6842-6C1F-65EA-6E7549C6C4F6}"/>
              </a:ext>
            </a:extLst>
          </p:cNvPr>
          <p:cNvSpPr/>
          <p:nvPr/>
        </p:nvSpPr>
        <p:spPr>
          <a:xfrm>
            <a:off x="2392549" y="477633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0" name="Rettangolo con angoli arrotondati 9">
            <a:extLst>
              <a:ext uri="{FF2B5EF4-FFF2-40B4-BE49-F238E27FC236}">
                <a16:creationId xmlns:a16="http://schemas.microsoft.com/office/drawing/2014/main" id="{6C481C0A-7667-A486-6BB1-69BFA5AA8995}"/>
              </a:ext>
            </a:extLst>
          </p:cNvPr>
          <p:cNvSpPr/>
          <p:nvPr/>
        </p:nvSpPr>
        <p:spPr>
          <a:xfrm>
            <a:off x="4657212"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2" name="Rettangolo con angoli arrotondati 11">
            <a:extLst>
              <a:ext uri="{FF2B5EF4-FFF2-40B4-BE49-F238E27FC236}">
                <a16:creationId xmlns:a16="http://schemas.microsoft.com/office/drawing/2014/main" id="{7C4DB667-B603-B3FD-D8E5-C627DEB82965}"/>
              </a:ext>
            </a:extLst>
          </p:cNvPr>
          <p:cNvSpPr/>
          <p:nvPr/>
        </p:nvSpPr>
        <p:spPr>
          <a:xfrm>
            <a:off x="6934651"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3" name="CasellaDiTesto 12">
            <a:extLst>
              <a:ext uri="{FF2B5EF4-FFF2-40B4-BE49-F238E27FC236}">
                <a16:creationId xmlns:a16="http://schemas.microsoft.com/office/drawing/2014/main" id="{9C17B437-D933-7E47-043E-CBE417E2B9E8}"/>
              </a:ext>
            </a:extLst>
          </p:cNvPr>
          <p:cNvSpPr txBox="1"/>
          <p:nvPr/>
        </p:nvSpPr>
        <p:spPr>
          <a:xfrm>
            <a:off x="3876766" y="4210857"/>
            <a:ext cx="1404552" cy="461665"/>
          </a:xfrm>
          <a:prstGeom prst="rect">
            <a:avLst/>
          </a:prstGeom>
          <a:noFill/>
        </p:spPr>
        <p:txBody>
          <a:bodyPr wrap="none" rtlCol="0">
            <a:spAutoFit/>
          </a:bodyPr>
          <a:lstStyle/>
          <a:p>
            <a:r>
              <a:rPr lang="it-IT" sz="2400" b="1" dirty="0" err="1">
                <a:solidFill>
                  <a:srgbClr val="275791"/>
                </a:solidFill>
              </a:rPr>
              <a:t>Scenarios</a:t>
            </a:r>
            <a:endParaRPr lang="it-IT" sz="2400" b="1" dirty="0">
              <a:solidFill>
                <a:srgbClr val="275791"/>
              </a:solidFill>
            </a:endParaRPr>
          </a:p>
        </p:txBody>
      </p:sp>
      <p:sp>
        <p:nvSpPr>
          <p:cNvPr id="3" name="CasellaDiTesto 2">
            <a:extLst>
              <a:ext uri="{FF2B5EF4-FFF2-40B4-BE49-F238E27FC236}">
                <a16:creationId xmlns:a16="http://schemas.microsoft.com/office/drawing/2014/main" id="{1CD9DD24-E724-6B8B-95BF-653A7B129D7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74D6D1E1-6E0D-7A51-490F-A448707DFBEB}"/>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37829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06465"/>
            <a:ext cx="8581043" cy="540060"/>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79460834"/>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Book</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A0056730-A250-B976-32D9-1BC257E6376E}"/>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A1FD4C0E-5DB5-CC62-8FEF-1106D9BD66A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418985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0" y="243520"/>
            <a:ext cx="8581043" cy="465423"/>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137852150"/>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Count clients</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38987A4-4172-4727-3622-C5CC783D3B5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602BB8DB-6659-DE2B-22C4-B7C57BC2F77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39702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60094"/>
            <a:ext cx="8581043" cy="539564"/>
          </a:xfrm>
        </p:spPr>
        <p:txBody>
          <a:bodyPr>
            <a:norm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525324847"/>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Register shop</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536B21D-D5E6-A538-07D9-8744727579AC}"/>
              </a:ext>
            </a:extLst>
          </p:cNvPr>
          <p:cNvSpPr txBox="1"/>
          <p:nvPr/>
        </p:nvSpPr>
        <p:spPr>
          <a:xfrm>
            <a:off x="7999155" y="319798"/>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AD1C6C0-F9FB-79CE-6F0C-A1AA051E44C6}"/>
              </a:ext>
            </a:extLst>
          </p:cNvPr>
          <p:cNvSpPr/>
          <p:nvPr/>
        </p:nvSpPr>
        <p:spPr>
          <a:xfrm>
            <a:off x="8060172" y="345210"/>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242266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8511" y="195346"/>
            <a:ext cx="8581043" cy="567844"/>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124208241"/>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Search</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B2C85DED-08A7-D8AF-FFF6-7CCBD376DD9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C88A79B-1851-AC50-7DC9-B39805E8224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611303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1478" y="258381"/>
            <a:ext cx="8581043" cy="494823"/>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3365811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36141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User </a:t>
            </a:r>
            <a:r>
              <a:rPr lang="it-IT" b="1" dirty="0" err="1"/>
              <a:t>interfaces</a:t>
            </a:r>
            <a:endParaRPr lang="it-IT" b="1" dirty="0"/>
          </a:p>
        </p:txBody>
      </p:sp>
      <p:pic>
        <p:nvPicPr>
          <p:cNvPr id="7" name="Immagine 6" descr="Immagine che contiene testo, cibo, Spuntino&#10;&#10;Descrizione generata automaticamente">
            <a:extLst>
              <a:ext uri="{FF2B5EF4-FFF2-40B4-BE49-F238E27FC236}">
                <a16:creationId xmlns:a16="http://schemas.microsoft.com/office/drawing/2014/main" id="{BE4080AB-916A-9CBC-6983-840334D75C6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28384" y="2548203"/>
            <a:ext cx="2027740" cy="3441117"/>
          </a:xfrm>
          <a:prstGeom prst="rect">
            <a:avLst/>
          </a:prstGeom>
        </p:spPr>
      </p:pic>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553998"/>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Initial page of the system </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128384" y="1994205"/>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a:t>
            </a:r>
            <a:r>
              <a:rPr lang="it-IT" sz="1500" dirty="0"/>
              <a:t>. Select </a:t>
            </a:r>
            <a:r>
              <a:rPr lang="it-IT" sz="1500" dirty="0" err="1"/>
              <a:t>your</a:t>
            </a:r>
            <a:r>
              <a:rPr lang="it-IT" sz="1500" dirty="0"/>
              <a:t> </a:t>
            </a:r>
            <a:r>
              <a:rPr lang="it-IT" sz="1500" dirty="0" err="1"/>
              <a:t>role</a:t>
            </a:r>
            <a:r>
              <a:rPr lang="it-IT" sz="1500" dirty="0"/>
              <a:t> page</a:t>
            </a:r>
            <a:endParaRPr lang="it-IT" sz="1800" cap="none" dirty="0">
              <a:solidFill>
                <a:schemeClr val="tx1"/>
              </a:solidFill>
            </a:endParaRPr>
          </a:p>
        </p:txBody>
      </p:sp>
      <p:pic>
        <p:nvPicPr>
          <p:cNvPr id="12" name="Immagine 11" descr="Immagine che contiene testo, schermata, Cellulare, Dispositivo mobile&#10;&#10;Descrizione generata automaticamente">
            <a:extLst>
              <a:ext uri="{FF2B5EF4-FFF2-40B4-BE49-F238E27FC236}">
                <a16:creationId xmlns:a16="http://schemas.microsoft.com/office/drawing/2014/main" id="{7A07B89F-198A-D87A-84A1-497EE9ADFF34}"/>
              </a:ext>
            </a:extLst>
          </p:cNvPr>
          <p:cNvPicPr>
            <a:picLocks noChangeAspect="1"/>
          </p:cNvPicPr>
          <p:nvPr/>
        </p:nvPicPr>
        <p:blipFill>
          <a:blip r:embed="rId9"/>
          <a:stretch>
            <a:fillRect/>
          </a:stretch>
        </p:blipFill>
        <p:spPr>
          <a:xfrm>
            <a:off x="2022324" y="2543776"/>
            <a:ext cx="2044624" cy="3445544"/>
          </a:xfrm>
          <a:prstGeom prst="rect">
            <a:avLst/>
          </a:prstGeom>
        </p:spPr>
      </p:pic>
      <p:sp>
        <p:nvSpPr>
          <p:cNvPr id="3" name="CasellaDiTesto 2">
            <a:extLst>
              <a:ext uri="{FF2B5EF4-FFF2-40B4-BE49-F238E27FC236}">
                <a16:creationId xmlns:a16="http://schemas.microsoft.com/office/drawing/2014/main" id="{3C363A58-03A1-09E9-CC62-BD752CEEDE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CD5FF19-C51E-4C3A-29CE-1E237E93AB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10313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379902" y="203055"/>
            <a:ext cx="8581043" cy="520806"/>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Customer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cap="none" dirty="0">
                <a:solidFill>
                  <a:schemeClr val="tx1"/>
                </a:solidFill>
              </a:rPr>
              <a:t>Select shop category view</a:t>
            </a:r>
            <a:endParaRPr lang="it-IT" sz="1800" cap="none" dirty="0">
              <a:solidFill>
                <a:schemeClr val="tx1"/>
              </a:solidFill>
            </a:endParaRPr>
          </a:p>
        </p:txBody>
      </p:sp>
      <p:pic>
        <p:nvPicPr>
          <p:cNvPr id="3" name="Immagine 2" descr="Immagine che contiene testo, schermata, design&#10;&#10;Descrizione generata automaticamente">
            <a:extLst>
              <a:ext uri="{FF2B5EF4-FFF2-40B4-BE49-F238E27FC236}">
                <a16:creationId xmlns:a16="http://schemas.microsoft.com/office/drawing/2014/main" id="{2E602F77-DF47-A2B0-CC5A-3B66C9C48FBC}"/>
              </a:ext>
            </a:extLst>
          </p:cNvPr>
          <p:cNvPicPr>
            <a:picLocks noChangeAspect="1"/>
          </p:cNvPicPr>
          <p:nvPr/>
        </p:nvPicPr>
        <p:blipFill>
          <a:blip r:embed="rId8"/>
          <a:stretch>
            <a:fillRect/>
          </a:stretch>
        </p:blipFill>
        <p:spPr>
          <a:xfrm>
            <a:off x="2028554" y="2548203"/>
            <a:ext cx="1981200" cy="3467100"/>
          </a:xfrm>
          <a:prstGeom prst="rect">
            <a:avLst/>
          </a:prstGeom>
        </p:spPr>
      </p:pic>
      <p:pic>
        <p:nvPicPr>
          <p:cNvPr id="6" name="Immagine 5" descr="Immagine che contiene testo, schermata, Cellulare, Dispositivo mobile&#10;&#10;Descrizione generata automaticamente">
            <a:extLst>
              <a:ext uri="{FF2B5EF4-FFF2-40B4-BE49-F238E27FC236}">
                <a16:creationId xmlns:a16="http://schemas.microsoft.com/office/drawing/2014/main" id="{BAA44B90-8B19-9FDD-AC07-5FE2320B5A92}"/>
              </a:ext>
            </a:extLst>
          </p:cNvPr>
          <p:cNvPicPr>
            <a:picLocks noChangeAspect="1"/>
          </p:cNvPicPr>
          <p:nvPr/>
        </p:nvPicPr>
        <p:blipFill>
          <a:blip r:embed="rId9"/>
          <a:stretch>
            <a:fillRect/>
          </a:stretch>
        </p:blipFill>
        <p:spPr>
          <a:xfrm>
            <a:off x="5713398" y="2512786"/>
            <a:ext cx="1991029" cy="3509093"/>
          </a:xfrm>
          <a:prstGeom prst="rect">
            <a:avLst/>
          </a:prstGeom>
        </p:spPr>
      </p:pic>
      <p:sp>
        <p:nvSpPr>
          <p:cNvPr id="4" name="CasellaDiTesto 3">
            <a:extLst>
              <a:ext uri="{FF2B5EF4-FFF2-40B4-BE49-F238E27FC236}">
                <a16:creationId xmlns:a16="http://schemas.microsoft.com/office/drawing/2014/main" id="{1CC93C96-4C40-038B-DA76-BD497D8CA04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9762A9F7-4A2E-EB37-0353-5E5D9737DC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172336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6226078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031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446"/>
            <a:ext cx="8581043" cy="49632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Slot booking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My reservation view</a:t>
            </a:r>
            <a:endParaRPr lang="it-IT" sz="1800" cap="none" dirty="0">
              <a:solidFill>
                <a:schemeClr val="tx1"/>
              </a:solidFill>
            </a:endParaRPr>
          </a:p>
        </p:txBody>
      </p:sp>
      <p:pic>
        <p:nvPicPr>
          <p:cNvPr id="4" name="Immagine 3" descr="Immagine che contiene testo, mappa, schermata, Cellulare&#10;&#10;Descrizione generata automaticamente">
            <a:extLst>
              <a:ext uri="{FF2B5EF4-FFF2-40B4-BE49-F238E27FC236}">
                <a16:creationId xmlns:a16="http://schemas.microsoft.com/office/drawing/2014/main" id="{77946A1B-E562-0BAD-8EA8-F3AC5343641D}"/>
              </a:ext>
            </a:extLst>
          </p:cNvPr>
          <p:cNvPicPr>
            <a:picLocks noChangeAspect="1"/>
          </p:cNvPicPr>
          <p:nvPr/>
        </p:nvPicPr>
        <p:blipFill>
          <a:blip r:embed="rId8"/>
          <a:stretch>
            <a:fillRect/>
          </a:stretch>
        </p:blipFill>
        <p:spPr>
          <a:xfrm>
            <a:off x="2015797" y="2577901"/>
            <a:ext cx="1962150" cy="3429000"/>
          </a:xfrm>
          <a:prstGeom prst="rect">
            <a:avLst/>
          </a:prstGeom>
        </p:spPr>
      </p:pic>
      <p:pic>
        <p:nvPicPr>
          <p:cNvPr id="7" name="Immagine 6" descr="Immagine che contiene testo, Cellulare, schermata, smartphone&#10;&#10;Descrizione generata automaticamente">
            <a:extLst>
              <a:ext uri="{FF2B5EF4-FFF2-40B4-BE49-F238E27FC236}">
                <a16:creationId xmlns:a16="http://schemas.microsoft.com/office/drawing/2014/main" id="{74072DC6-8AAF-4B86-F6A8-86F3A8AD4456}"/>
              </a:ext>
            </a:extLst>
          </p:cNvPr>
          <p:cNvPicPr>
            <a:picLocks noChangeAspect="1"/>
          </p:cNvPicPr>
          <p:nvPr/>
        </p:nvPicPr>
        <p:blipFill>
          <a:blip r:embed="rId9"/>
          <a:stretch>
            <a:fillRect/>
          </a:stretch>
        </p:blipFill>
        <p:spPr>
          <a:xfrm>
            <a:off x="5629547" y="2482651"/>
            <a:ext cx="2065020" cy="3524250"/>
          </a:xfrm>
          <a:prstGeom prst="rect">
            <a:avLst/>
          </a:prstGeom>
        </p:spPr>
      </p:pic>
      <p:sp>
        <p:nvSpPr>
          <p:cNvPr id="3" name="CasellaDiTesto 2">
            <a:extLst>
              <a:ext uri="{FF2B5EF4-FFF2-40B4-BE49-F238E27FC236}">
                <a16:creationId xmlns:a16="http://schemas.microsoft.com/office/drawing/2014/main" id="{9460C5B8-1932-D54D-2FFB-13F9A605E31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6C1FE64F-04EA-AEEB-3520-BE21B7B8BFA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90787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085"/>
            <a:ext cx="8581043" cy="52229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Shop owner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827425" y="1970198"/>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dirty="0"/>
              <a:t>Register Shop page</a:t>
            </a:r>
            <a:endParaRPr lang="it-IT" sz="1800" cap="none" dirty="0">
              <a:solidFill>
                <a:schemeClr val="tx1"/>
              </a:solidFill>
            </a:endParaRPr>
          </a:p>
        </p:txBody>
      </p:sp>
      <p:pic>
        <p:nvPicPr>
          <p:cNvPr id="3" name="Immagine 2" descr="Immagine che contiene testo, schermata, Cellulare, Viso umano&#10;&#10;Descrizione generata automaticamente">
            <a:extLst>
              <a:ext uri="{FF2B5EF4-FFF2-40B4-BE49-F238E27FC236}">
                <a16:creationId xmlns:a16="http://schemas.microsoft.com/office/drawing/2014/main" id="{B7935403-B0FC-332A-05AA-79A2517470A2}"/>
              </a:ext>
            </a:extLst>
          </p:cNvPr>
          <p:cNvPicPr>
            <a:picLocks noChangeAspect="1"/>
          </p:cNvPicPr>
          <p:nvPr/>
        </p:nvPicPr>
        <p:blipFill>
          <a:blip r:embed="rId8"/>
          <a:stretch>
            <a:fillRect/>
          </a:stretch>
        </p:blipFill>
        <p:spPr>
          <a:xfrm>
            <a:off x="2069819" y="2436556"/>
            <a:ext cx="2038350" cy="3455670"/>
          </a:xfrm>
          <a:prstGeom prst="rect">
            <a:avLst/>
          </a:prstGeom>
        </p:spPr>
      </p:pic>
      <p:pic>
        <p:nvPicPr>
          <p:cNvPr id="6" name="Immagine 5" descr="Immagine che contiene testo, schermata, design&#10;&#10;Descrizione generata automaticamente">
            <a:extLst>
              <a:ext uri="{FF2B5EF4-FFF2-40B4-BE49-F238E27FC236}">
                <a16:creationId xmlns:a16="http://schemas.microsoft.com/office/drawing/2014/main" id="{877B9F7C-09EB-26BC-20B9-508027516066}"/>
              </a:ext>
            </a:extLst>
          </p:cNvPr>
          <p:cNvPicPr>
            <a:picLocks noChangeAspect="1"/>
          </p:cNvPicPr>
          <p:nvPr/>
        </p:nvPicPr>
        <p:blipFill>
          <a:blip r:embed="rId9"/>
          <a:stretch>
            <a:fillRect/>
          </a:stretch>
        </p:blipFill>
        <p:spPr>
          <a:xfrm>
            <a:off x="5827425" y="2327977"/>
            <a:ext cx="1931670" cy="3455670"/>
          </a:xfrm>
          <a:prstGeom prst="rect">
            <a:avLst/>
          </a:prstGeom>
        </p:spPr>
      </p:pic>
      <p:sp>
        <p:nvSpPr>
          <p:cNvPr id="4" name="CasellaDiTesto 3">
            <a:extLst>
              <a:ext uri="{FF2B5EF4-FFF2-40B4-BE49-F238E27FC236}">
                <a16:creationId xmlns:a16="http://schemas.microsoft.com/office/drawing/2014/main" id="{9DD8D0F9-7E52-6DC9-41F6-211BDF97DD2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A38D6930-B1DE-EFDC-E588-9393E6F234D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019452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194479"/>
            <a:ext cx="8581043" cy="501857"/>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902305" y="2349650"/>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My Shops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3686676" y="23065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Register product page</a:t>
            </a:r>
            <a:endParaRPr lang="it-IT" sz="1800" cap="none" dirty="0">
              <a:solidFill>
                <a:schemeClr val="tx1"/>
              </a:solidFill>
            </a:endParaRPr>
          </a:p>
        </p:txBody>
      </p:sp>
      <p:pic>
        <p:nvPicPr>
          <p:cNvPr id="4" name="Immagine 3" descr="Immagine che contiene testo, schermata, Cellulare, Dispositivo mobile&#10;&#10;Descrizione generata automaticamente">
            <a:extLst>
              <a:ext uri="{FF2B5EF4-FFF2-40B4-BE49-F238E27FC236}">
                <a16:creationId xmlns:a16="http://schemas.microsoft.com/office/drawing/2014/main" id="{0E1FB28F-5070-2066-B824-8B089E3FA052}"/>
              </a:ext>
            </a:extLst>
          </p:cNvPr>
          <p:cNvPicPr>
            <a:picLocks noChangeAspect="1"/>
          </p:cNvPicPr>
          <p:nvPr/>
        </p:nvPicPr>
        <p:blipFill>
          <a:blip r:embed="rId8"/>
          <a:stretch>
            <a:fillRect/>
          </a:stretch>
        </p:blipFill>
        <p:spPr>
          <a:xfrm>
            <a:off x="809171" y="2630228"/>
            <a:ext cx="1981200" cy="3474720"/>
          </a:xfrm>
          <a:prstGeom prst="rect">
            <a:avLst/>
          </a:prstGeom>
        </p:spPr>
      </p:pic>
      <p:pic>
        <p:nvPicPr>
          <p:cNvPr id="7" name="Immagine 6" descr="Immagine che contiene testo, schermata, Cellulare, design&#10;&#10;Descrizione generata automaticamente">
            <a:extLst>
              <a:ext uri="{FF2B5EF4-FFF2-40B4-BE49-F238E27FC236}">
                <a16:creationId xmlns:a16="http://schemas.microsoft.com/office/drawing/2014/main" id="{993A94DC-04FE-5595-8E81-7061DA4283E5}"/>
              </a:ext>
            </a:extLst>
          </p:cNvPr>
          <p:cNvPicPr>
            <a:picLocks noChangeAspect="1"/>
          </p:cNvPicPr>
          <p:nvPr/>
        </p:nvPicPr>
        <p:blipFill>
          <a:blip r:embed="rId9"/>
          <a:stretch>
            <a:fillRect/>
          </a:stretch>
        </p:blipFill>
        <p:spPr>
          <a:xfrm>
            <a:off x="3683692" y="2588727"/>
            <a:ext cx="2095500" cy="3512820"/>
          </a:xfrm>
          <a:prstGeom prst="rect">
            <a:avLst/>
          </a:prstGeom>
        </p:spPr>
      </p:pic>
      <p:pic>
        <p:nvPicPr>
          <p:cNvPr id="9" name="Immagine 8" descr="Immagine che contiene testo, Cellulare, schermata, Dispositivo mobile&#10;&#10;Descrizione generata automaticamente">
            <a:extLst>
              <a:ext uri="{FF2B5EF4-FFF2-40B4-BE49-F238E27FC236}">
                <a16:creationId xmlns:a16="http://schemas.microsoft.com/office/drawing/2014/main" id="{2C85AD9C-C16A-8802-84A1-F2BA447CFA0D}"/>
              </a:ext>
            </a:extLst>
          </p:cNvPr>
          <p:cNvPicPr>
            <a:picLocks noChangeAspect="1"/>
          </p:cNvPicPr>
          <p:nvPr/>
        </p:nvPicPr>
        <p:blipFill>
          <a:blip r:embed="rId10"/>
          <a:stretch>
            <a:fillRect/>
          </a:stretch>
        </p:blipFill>
        <p:spPr>
          <a:xfrm>
            <a:off x="6857395" y="2588727"/>
            <a:ext cx="2057400" cy="3505200"/>
          </a:xfrm>
          <a:prstGeom prst="rect">
            <a:avLst/>
          </a:prstGeom>
        </p:spPr>
      </p:pic>
      <p:sp>
        <p:nvSpPr>
          <p:cNvPr id="12" name="CasellaDiTesto 11">
            <a:extLst>
              <a:ext uri="{FF2B5EF4-FFF2-40B4-BE49-F238E27FC236}">
                <a16:creationId xmlns:a16="http://schemas.microsoft.com/office/drawing/2014/main" id="{1B5DB7E2-053D-BA1F-26A0-6C22AD7725D5}"/>
              </a:ext>
            </a:extLst>
          </p:cNvPr>
          <p:cNvSpPr txBox="1"/>
          <p:nvPr/>
        </p:nvSpPr>
        <p:spPr>
          <a:xfrm>
            <a:off x="6609483" y="23065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5. </a:t>
            </a:r>
            <a:r>
              <a:rPr lang="en-US" sz="1500" dirty="0"/>
              <a:t>Register advertisement page</a:t>
            </a:r>
            <a:endParaRPr lang="it-IT" sz="1800" cap="none" dirty="0">
              <a:solidFill>
                <a:schemeClr val="tx1"/>
              </a:solidFill>
            </a:endParaRPr>
          </a:p>
        </p:txBody>
      </p:sp>
      <p:sp>
        <p:nvSpPr>
          <p:cNvPr id="3" name="CasellaDiTesto 2">
            <a:extLst>
              <a:ext uri="{FF2B5EF4-FFF2-40B4-BE49-F238E27FC236}">
                <a16:creationId xmlns:a16="http://schemas.microsoft.com/office/drawing/2014/main" id="{DDE992D0-9511-6EEA-95D3-0B3770FD36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2E98651C-87DE-77AF-0AFB-056C71794AC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94171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40698"/>
            <a:ext cx="7205788" cy="51818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3848301912"/>
              </p:ext>
            </p:extLst>
          </p:nvPr>
        </p:nvGraphicFramePr>
        <p:xfrm>
          <a:off x="1745308" y="1284366"/>
          <a:ext cx="7276656" cy="481475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marL="0" algn="l" defTabSz="457200" rtl="0" eaLnBrk="1" latinLnBrk="0" hangingPunct="1">
                        <a:lnSpc>
                          <a:spcPct val="107000"/>
                        </a:lnSpc>
                        <a:spcAft>
                          <a:spcPts val="800"/>
                        </a:spcAft>
                      </a:pPr>
                      <a:r>
                        <a:rPr lang="it-IT" sz="1500" b="1" kern="0" dirty="0">
                          <a:solidFill>
                            <a:schemeClr val="lt1"/>
                          </a:solidFill>
                          <a:effectLst/>
                          <a:latin typeface="+mn-lt"/>
                          <a:ea typeface="+mn-ea"/>
                          <a:cs typeface="+mn-cs"/>
                        </a:rPr>
                        <a:t>R1</a:t>
                      </a: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lang="en-US" sz="1500" kern="0" dirty="0" err="1">
                          <a:solidFill>
                            <a:schemeClr val="dk1"/>
                          </a:solidFill>
                          <a:effectLst/>
                          <a:latin typeface="+mn-lt"/>
                          <a:ea typeface="+mn-ea"/>
                          <a:cs typeface="+mn-cs"/>
                        </a:rPr>
                        <a:t>Iqueue</a:t>
                      </a:r>
                      <a:r>
                        <a:rPr lang="en-US" sz="1500" kern="0" dirty="0">
                          <a:solidFill>
                            <a:schemeClr val="dk1"/>
                          </a:solidFill>
                          <a:effectLst/>
                          <a:latin typeface="+mn-lt"/>
                          <a:ea typeface="+mn-ea"/>
                          <a:cs typeface="+mn-cs"/>
                        </a:rPr>
                        <a:t> must allow the customers to see the number of people in the queue at a specific shop</a:t>
                      </a:r>
                      <a:endParaRPr lang="it-IT" sz="1500" kern="0" dirty="0">
                        <a:solidFill>
                          <a:schemeClr val="dk1"/>
                        </a:solidFill>
                        <a:effectLst/>
                        <a:latin typeface="+mn-lt"/>
                        <a:ea typeface="+mn-ea"/>
                        <a:cs typeface="+mn-cs"/>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effectLst/>
                        </a:rPr>
                        <a:t>R2</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the data of their activity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effectLst/>
                        </a:rPr>
                        <a:t>R3</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special offers for their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effectLst/>
                        </a:rPr>
                        <a:t>R4</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read the QR code of the clients with the app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effectLst/>
                        </a:rPr>
                        <a:t>R5</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track their rewards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effectLst/>
                        </a:rPr>
                        <a:t>R6</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allow a customer to book a time slot on the app to visit the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effectLst/>
                        </a:rPr>
                        <a:t>R7</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keep track of the customer position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effectLst/>
                        </a:rPr>
                        <a:t>R8</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allow the shop owner to associate a mean time for every person in the queue.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effectLst/>
                        </a:rPr>
                        <a:t>R9</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calculates the waiting time of a customer, based on the mean time for every person in the queue.</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effectLst/>
                        </a:rPr>
                        <a:t>R10</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create and save shopping lists or wish lists.</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CF05C18C-6304-A268-B979-CE93D91E9C0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0E92001-DDD0-30A8-8A8C-CE70C3DB0D8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445005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8317"/>
            <a:ext cx="8581043" cy="538071"/>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356339622"/>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R11</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show the customer's purchase history and receipts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R12</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be able to divide the registered facilities into categories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R13</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permit the shop owner to insert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R14</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insert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R15 </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modify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R16</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be able to generate the client QR code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R17</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show the available time slots of a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R18</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permit a customer to delete his booked time slot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R19</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show the registered shops on a map/list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R20</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6441B9C0-56A9-6AE2-3C8C-279FDFE5767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0B0D60D-11D9-E63E-1110-1EBDEA0F494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966380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286"/>
            <a:ext cx="8581043" cy="84040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1183814791"/>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permit the shop owners to delete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delete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must be able to track customer rewards and loyalty points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user registration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the user to operate as customer or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R27</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customer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R28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log-out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remove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B3EC1175-DE5E-6CE6-899F-0EAD4D577216}"/>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D1DEF44-0BE3-6195-3580-EE699AD50B5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67103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Specific</a:t>
            </a:r>
            <a:r>
              <a:rPr lang="it-IT" sz="3200" dirty="0">
                <a:latin typeface="+mj-lt"/>
              </a:rPr>
              <a:t>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98159124"/>
              </p:ext>
            </p:extLst>
          </p:nvPr>
        </p:nvGraphicFramePr>
        <p:xfrm>
          <a:off x="1798320" y="1298732"/>
          <a:ext cx="7179330" cy="4794980"/>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17786">
                  <a:extLst>
                    <a:ext uri="{9D8B030D-6E8A-4147-A177-3AD203B41FA5}">
                      <a16:colId xmlns:a16="http://schemas.microsoft.com/office/drawing/2014/main" val="175440963"/>
                    </a:ext>
                  </a:extLst>
                </a:gridCol>
                <a:gridCol w="6661544">
                  <a:extLst>
                    <a:ext uri="{9D8B030D-6E8A-4147-A177-3AD203B41FA5}">
                      <a16:colId xmlns:a16="http://schemas.microsoft.com/office/drawing/2014/main" val="3110744434"/>
                    </a:ext>
                  </a:extLst>
                </a:gridCol>
              </a:tblGrid>
              <a:tr h="521438">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381251">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count their available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be able to realize to queue counting by means of the QR codes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shop owner to manually increment or decrement the queue counter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the category of the shops he is interested to visit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315669">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 product/service</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R37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establishes counters to keep track of the client visits during the shops opening hours.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R38</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allow the shop owner to advertise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shows the user of the interested queue variation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R40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give the shop address to a third-party GPS system to guide the client to the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r h="320946">
                <a:tc>
                  <a:txBody>
                    <a:bodyPr/>
                    <a:lstStyle/>
                    <a:p>
                      <a:pPr>
                        <a:lnSpc>
                          <a:spcPct val="107000"/>
                        </a:lnSpc>
                        <a:spcAft>
                          <a:spcPts val="800"/>
                        </a:spcAft>
                      </a:pPr>
                      <a:r>
                        <a:rPr lang="it-IT" sz="1500" kern="100" dirty="0">
                          <a:solidFill>
                            <a:schemeClr val="bg1"/>
                          </a:solidFill>
                          <a:effectLst/>
                          <a:latin typeface="+mj-lt"/>
                          <a:ea typeface="Calibri" panose="020F0502020204030204" pitchFamily="34" charset="0"/>
                          <a:cs typeface="Times New Roman" panose="02020603050405020304" pitchFamily="18" charset="0"/>
                        </a:rPr>
                        <a:t>R41</a:t>
                      </a: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client to provide feedback and rating to the shops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321676494"/>
                  </a:ext>
                </a:extLst>
              </a:tr>
            </a:tbl>
          </a:graphicData>
        </a:graphic>
      </p:graphicFrame>
    </p:spTree>
    <p:extLst>
      <p:ext uri="{BB962C8B-B14F-4D97-AF65-F5344CB8AC3E}">
        <p14:creationId xmlns:p14="http://schemas.microsoft.com/office/powerpoint/2010/main" val="3690464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33069239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63CE483D-3238-50B7-1DE2-0EE0C57863D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4576BFA5-29BF-3B12-1397-D9AB30E30EBF}"/>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27279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784830"/>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UML Requirements provides a detailed report of the UML class diagram of our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project. In this document a description of the main functionality of our app is present, together with an explanation of the classes, attributes, and methods of each component of it.</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569755713"/>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066413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0109037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asellaDiTesto 3">
            <a:extLst>
              <a:ext uri="{FF2B5EF4-FFF2-40B4-BE49-F238E27FC236}">
                <a16:creationId xmlns:a16="http://schemas.microsoft.com/office/drawing/2014/main" id="{FFE6B9D4-6401-E980-DC44-5456E31CAAB9}"/>
              </a:ext>
            </a:extLst>
          </p:cNvPr>
          <p:cNvSpPr txBox="1"/>
          <p:nvPr/>
        </p:nvSpPr>
        <p:spPr>
          <a:xfrm>
            <a:off x="1849120" y="1423018"/>
            <a:ext cx="6070600" cy="1661993"/>
          </a:xfrm>
          <a:prstGeom prst="rect">
            <a:avLst/>
          </a:prstGeom>
          <a:noFill/>
        </p:spPr>
        <p:txBody>
          <a:bodyPr wrap="square" rtlCol="0">
            <a:spAutoFit/>
          </a:bodyPr>
          <a:lstStyle/>
          <a:p>
            <a:r>
              <a:rPr lang="it-IT" b="1" dirty="0" err="1"/>
              <a:t>Iqueue</a:t>
            </a:r>
            <a:r>
              <a:rPr lang="it-IT" b="1" dirty="0"/>
              <a:t> class: </a:t>
            </a:r>
            <a:r>
              <a:rPr lang="en-US" sz="1500" kern="0" dirty="0">
                <a:solidFill>
                  <a:srgbClr val="595959"/>
                </a:solidFill>
                <a:effectLst/>
                <a:latin typeface="+mj-lt"/>
                <a:ea typeface="Constantia" panose="02030602050306030303" pitchFamily="18" charset="0"/>
                <a:cs typeface="Browallia New" panose="020B0604020202020204" pitchFamily="34" charset="-34"/>
              </a:rPr>
              <a:t>It has no attributes, but many methods which represent the operations which have to be performed by the WebApp. It is connected via association with the User class, with the </a:t>
            </a:r>
            <a:r>
              <a:rPr lang="en-US" sz="1500" kern="0" dirty="0" err="1">
                <a:solidFill>
                  <a:srgbClr val="595959"/>
                </a:solidFill>
                <a:effectLst/>
                <a:latin typeface="+mj-lt"/>
                <a:ea typeface="Constantia" panose="02030602050306030303" pitchFamily="18" charset="0"/>
                <a:cs typeface="Browallia New" panose="020B0604020202020204" pitchFamily="34" charset="-34"/>
              </a:rPr>
              <a:t>TimeSlot</a:t>
            </a:r>
            <a:r>
              <a:rPr lang="en-US" sz="1500" kern="0" dirty="0">
                <a:solidFill>
                  <a:srgbClr val="595959"/>
                </a:solidFill>
                <a:effectLst/>
                <a:latin typeface="+mj-lt"/>
                <a:ea typeface="Constantia" panose="02030602050306030303" pitchFamily="18" charset="0"/>
                <a:cs typeface="Browallia New" panose="020B0604020202020204" pitchFamily="34" charset="-34"/>
              </a:rPr>
              <a:t> class, with the QR code class and with the Review class</a:t>
            </a:r>
            <a:r>
              <a:rPr lang="en-GB" sz="1800" kern="0" dirty="0">
                <a:solidFill>
                  <a:srgbClr val="595959"/>
                </a:solidFill>
                <a:effectLst/>
                <a:latin typeface="Constantia" panose="02030602050306030303" pitchFamily="18" charset="0"/>
                <a:ea typeface="Constantia" panose="02030602050306030303" pitchFamily="18" charset="0"/>
                <a:cs typeface="Browallia New" panose="020B0604020202020204" pitchFamily="34" charset="-34"/>
              </a:rPr>
              <a:t>. </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b="1" dirty="0"/>
          </a:p>
          <a:p>
            <a:endParaRPr lang="it-IT" b="1" dirty="0"/>
          </a:p>
        </p:txBody>
      </p:sp>
      <p:sp>
        <p:nvSpPr>
          <p:cNvPr id="3" name="CasellaDiTesto 2">
            <a:extLst>
              <a:ext uri="{FF2B5EF4-FFF2-40B4-BE49-F238E27FC236}">
                <a16:creationId xmlns:a16="http://schemas.microsoft.com/office/drawing/2014/main" id="{F01ADABC-96B3-B37E-FAFE-54F5DEC2554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7C945922-22A4-4762-A31C-D8493B41FAD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Immagine 6" descr="Immagine che contiene testo, arma, pinza, fucile&#10;&#10;Descrizione generata automaticamente">
            <a:extLst>
              <a:ext uri="{FF2B5EF4-FFF2-40B4-BE49-F238E27FC236}">
                <a16:creationId xmlns:a16="http://schemas.microsoft.com/office/drawing/2014/main" id="{420B7E7E-3665-85CA-B66B-1D870EF0C7E8}"/>
              </a:ext>
            </a:extLst>
          </p:cNvPr>
          <p:cNvPicPr>
            <a:picLocks noChangeAspect="1"/>
          </p:cNvPicPr>
          <p:nvPr/>
        </p:nvPicPr>
        <p:blipFill>
          <a:blip r:embed="rId8"/>
          <a:stretch>
            <a:fillRect/>
          </a:stretch>
        </p:blipFill>
        <p:spPr>
          <a:xfrm>
            <a:off x="97979" y="3429000"/>
            <a:ext cx="8948042" cy="2217049"/>
          </a:xfrm>
          <a:prstGeom prst="rect">
            <a:avLst/>
          </a:prstGeom>
        </p:spPr>
      </p:pic>
    </p:spTree>
    <p:extLst>
      <p:ext uri="{BB962C8B-B14F-4D97-AF65-F5344CB8AC3E}">
        <p14:creationId xmlns:p14="http://schemas.microsoft.com/office/powerpoint/2010/main" val="77934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423001" cy="840400"/>
          </a:xfrm>
        </p:spPr>
        <p:txBody>
          <a:bodyPr>
            <a:normAutofit/>
          </a:bodyPr>
          <a:lstStyle/>
          <a:p>
            <a:pPr lvl="0"/>
            <a:r>
              <a:rPr lang="it-IT" sz="4800" dirty="0" err="1">
                <a:solidFill>
                  <a:srgbClr val="275791"/>
                </a:solidFill>
              </a:rPr>
              <a:t>Feasibility</a:t>
            </a:r>
            <a:r>
              <a:rPr lang="it-IT" sz="4800" dirty="0">
                <a:solidFill>
                  <a:srgbClr val="275791"/>
                </a:solidFill>
              </a:rPr>
              <a:t> study</a:t>
            </a:r>
          </a:p>
        </p:txBody>
      </p:sp>
      <p:sp>
        <p:nvSpPr>
          <p:cNvPr id="21" name="CasellaDiTesto 20">
            <a:extLst>
              <a:ext uri="{FF2B5EF4-FFF2-40B4-BE49-F238E27FC236}">
                <a16:creationId xmlns:a16="http://schemas.microsoft.com/office/drawing/2014/main" id="{FD86E3AC-9B1A-B252-32E7-B9DC979BFAB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22" name="Rettangolo 21">
            <a:extLst>
              <a:ext uri="{FF2B5EF4-FFF2-40B4-BE49-F238E27FC236}">
                <a16:creationId xmlns:a16="http://schemas.microsoft.com/office/drawing/2014/main" id="{D46B8054-1C4C-C1E2-0FD6-8ACA4D746E0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183954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1107996"/>
          </a:xfrm>
          <a:prstGeom prst="rect">
            <a:avLst/>
          </a:prstGeom>
          <a:noFill/>
        </p:spPr>
        <p:txBody>
          <a:bodyPr wrap="square" rtlCol="0">
            <a:spAutoFit/>
          </a:bodyPr>
          <a:lstStyle/>
          <a:p>
            <a:r>
              <a:rPr lang="it-IT" b="1" dirty="0"/>
              <a:t>User class: </a:t>
            </a:r>
          </a:p>
          <a:p>
            <a:pPr marL="285750" indent="-285750">
              <a:buFont typeface="Arial" panose="020B0604020202020204" pitchFamily="34" charset="0"/>
              <a:buChar char="•"/>
            </a:pPr>
            <a:r>
              <a:rPr lang="it-IT" sz="1500" dirty="0"/>
              <a:t>User of the </a:t>
            </a:r>
            <a:r>
              <a:rPr lang="it-IT" sz="1500" dirty="0" err="1"/>
              <a:t>Iqueue</a:t>
            </a:r>
            <a:r>
              <a:rPr lang="it-IT" sz="1500" dirty="0"/>
              <a:t> app</a:t>
            </a:r>
          </a:p>
          <a:p>
            <a:pPr marL="285750" indent="-285750">
              <a:buFont typeface="Arial" panose="020B0604020202020204" pitchFamily="34" charset="0"/>
              <a:buChar char="•"/>
            </a:pPr>
            <a:r>
              <a:rPr lang="it-IT" sz="1500" dirty="0" err="1"/>
              <a:t>Generalization</a:t>
            </a:r>
            <a:r>
              <a:rPr lang="it-IT" sz="1500" dirty="0"/>
              <a:t> of Customer and Shop </a:t>
            </a:r>
            <a:r>
              <a:rPr lang="it-IT" sz="1500" dirty="0" err="1"/>
              <a:t>owner</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59442" y="3239042"/>
            <a:ext cx="4572000" cy="152349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Customer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Attributes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position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It</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has</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compositions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Wishlist</a:t>
            </a:r>
            <a:r>
              <a:rPr lang="it-IT" sz="1500" dirty="0">
                <a:solidFill>
                  <a:prstClr val="black"/>
                </a:solidFill>
                <a:latin typeface="Calibri"/>
              </a:rPr>
              <a:t> and</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Purchase</a:t>
            </a:r>
            <a:r>
              <a:rPr kumimoji="0" lang="it-IT" sz="1500" b="0" i="0" u="none" strike="noStrike" kern="1200" cap="none" spc="0" normalizeH="0" baseline="0" noProof="0" dirty="0">
                <a:ln>
                  <a:noFill/>
                </a:ln>
                <a:solidFill>
                  <a:prstClr val="black"/>
                </a:solidFill>
                <a:effectLst/>
                <a:uLnTx/>
                <a:uFillTx/>
                <a:latin typeface="Calibri"/>
                <a:ea typeface="+mn-ea"/>
                <a:cs typeface="+mn-cs"/>
              </a:rPr>
              <a:t> list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endParaRPr lang="it-IT" sz="15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a:t>
            </a:r>
            <a:r>
              <a:rPr lang="it-IT" sz="1500" dirty="0" err="1">
                <a:solidFill>
                  <a:prstClr val="black"/>
                </a:solidFill>
                <a:latin typeface="Calibri"/>
              </a:rPr>
              <a:t>TimeSlot</a:t>
            </a:r>
            <a:r>
              <a:rPr lang="it-IT" sz="1500" dirty="0">
                <a:solidFill>
                  <a:prstClr val="black"/>
                </a:solidFill>
                <a:latin typeface="Calibri"/>
              </a:rPr>
              <a:t> class to generate the bookings and to the Review class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AFD4FE48-ECCB-1782-37AC-6B0666351B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8600DE35-2E7E-A134-5F9C-783FB2B7671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linea, diagramma, schermata&#10;&#10;Descrizione generata automaticamente">
            <a:extLst>
              <a:ext uri="{FF2B5EF4-FFF2-40B4-BE49-F238E27FC236}">
                <a16:creationId xmlns:a16="http://schemas.microsoft.com/office/drawing/2014/main" id="{F9D1BE78-078F-6F10-63BF-79D3E74FA754}"/>
              </a:ext>
            </a:extLst>
          </p:cNvPr>
          <p:cNvPicPr>
            <a:picLocks noChangeAspect="1"/>
          </p:cNvPicPr>
          <p:nvPr/>
        </p:nvPicPr>
        <p:blipFill>
          <a:blip r:embed="rId3"/>
          <a:stretch>
            <a:fillRect/>
          </a:stretch>
        </p:blipFill>
        <p:spPr>
          <a:xfrm>
            <a:off x="4572000" y="1440259"/>
            <a:ext cx="4388945" cy="1337717"/>
          </a:xfrm>
          <a:prstGeom prst="rect">
            <a:avLst/>
          </a:prstGeom>
        </p:spPr>
      </p:pic>
      <p:pic>
        <p:nvPicPr>
          <p:cNvPr id="9" name="Immagine 8" descr="Immagine che contiene testo, schizzo, disegno, design&#10;&#10;Descrizione generata automaticamente">
            <a:extLst>
              <a:ext uri="{FF2B5EF4-FFF2-40B4-BE49-F238E27FC236}">
                <a16:creationId xmlns:a16="http://schemas.microsoft.com/office/drawing/2014/main" id="{F9FF26F8-69BB-03A3-81F9-3B116769EA62}"/>
              </a:ext>
            </a:extLst>
          </p:cNvPr>
          <p:cNvPicPr>
            <a:picLocks noChangeAspect="1"/>
          </p:cNvPicPr>
          <p:nvPr/>
        </p:nvPicPr>
        <p:blipFill>
          <a:blip r:embed="rId4"/>
          <a:stretch>
            <a:fillRect/>
          </a:stretch>
        </p:blipFill>
        <p:spPr>
          <a:xfrm>
            <a:off x="6476358" y="2754906"/>
            <a:ext cx="2393206" cy="3292006"/>
          </a:xfrm>
          <a:prstGeom prst="rect">
            <a:avLst/>
          </a:prstGeom>
        </p:spPr>
      </p:pic>
      <p:sp>
        <p:nvSpPr>
          <p:cNvPr id="11" name="CasellaDiTesto 10">
            <a:extLst>
              <a:ext uri="{FF2B5EF4-FFF2-40B4-BE49-F238E27FC236}">
                <a16:creationId xmlns:a16="http://schemas.microsoft.com/office/drawing/2014/main" id="{9DA444BE-D828-6B76-A1E8-72F3BBBCA1F3}"/>
              </a:ext>
            </a:extLst>
          </p:cNvPr>
          <p:cNvSpPr txBox="1"/>
          <p:nvPr/>
        </p:nvSpPr>
        <p:spPr>
          <a:xfrm>
            <a:off x="159442" y="5076841"/>
            <a:ext cx="6070600" cy="877163"/>
          </a:xfrm>
          <a:prstGeom prst="rect">
            <a:avLst/>
          </a:prstGeom>
          <a:noFill/>
        </p:spPr>
        <p:txBody>
          <a:bodyPr wrap="square" rtlCol="0">
            <a:spAutoFit/>
          </a:bodyPr>
          <a:lstStyle/>
          <a:p>
            <a:r>
              <a:rPr lang="it-IT" b="1" dirty="0"/>
              <a:t>Review class: </a:t>
            </a:r>
          </a:p>
          <a:p>
            <a:pPr marL="285750" indent="-285750">
              <a:buFont typeface="Arial" panose="020B0604020202020204" pitchFamily="34" charset="0"/>
              <a:buChar char="•"/>
            </a:pPr>
            <a:r>
              <a:rPr lang="it-IT" sz="1500" dirty="0"/>
              <a:t>Review </a:t>
            </a:r>
            <a:r>
              <a:rPr lang="it-IT" sz="1500" dirty="0" err="1"/>
              <a:t>genereted</a:t>
            </a:r>
            <a:r>
              <a:rPr lang="it-IT" sz="1500" dirty="0"/>
              <a:t> by </a:t>
            </a:r>
            <a:r>
              <a:rPr lang="it-IT" sz="1500" dirty="0" err="1"/>
              <a:t>Iqueue</a:t>
            </a:r>
            <a:r>
              <a:rPr lang="it-IT" sz="1500" dirty="0"/>
              <a:t> after customer QR </a:t>
            </a:r>
            <a:r>
              <a:rPr lang="it-IT" sz="1500" dirty="0" err="1"/>
              <a:t>is</a:t>
            </a:r>
            <a:r>
              <a:rPr lang="it-IT" sz="1500" dirty="0"/>
              <a:t> </a:t>
            </a:r>
            <a:r>
              <a:rPr lang="it-IT" sz="1500" dirty="0" err="1"/>
              <a:t>scanned</a:t>
            </a:r>
            <a:endParaRPr lang="it-IT" sz="1500" dirty="0"/>
          </a:p>
          <a:p>
            <a:endParaRPr lang="it-IT" b="1" dirty="0"/>
          </a:p>
        </p:txBody>
      </p:sp>
    </p:spTree>
    <p:extLst>
      <p:ext uri="{BB962C8B-B14F-4D97-AF65-F5344CB8AC3E}">
        <p14:creationId xmlns:p14="http://schemas.microsoft.com/office/powerpoint/2010/main" val="40997948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877163"/>
          </a:xfrm>
          <a:prstGeom prst="rect">
            <a:avLst/>
          </a:prstGeom>
          <a:noFill/>
        </p:spPr>
        <p:txBody>
          <a:bodyPr wrap="square" rtlCol="0">
            <a:spAutoFit/>
          </a:bodyPr>
          <a:lstStyle/>
          <a:p>
            <a:r>
              <a:rPr lang="it-IT" b="1" dirty="0"/>
              <a:t>Shop </a:t>
            </a:r>
            <a:r>
              <a:rPr lang="it-IT" b="1" dirty="0" err="1"/>
              <a:t>Owner</a:t>
            </a:r>
            <a:r>
              <a:rPr lang="it-IT" b="1" dirty="0"/>
              <a:t> class: </a:t>
            </a:r>
          </a:p>
          <a:p>
            <a:pPr marL="285750" indent="-285750">
              <a:buFont typeface="Arial" panose="020B0604020202020204" pitchFamily="34" charset="0"/>
              <a:buChar char="•"/>
            </a:pPr>
            <a:r>
              <a:rPr lang="it-IT" sz="1500" dirty="0" err="1"/>
              <a:t>Characterized</a:t>
            </a:r>
            <a:r>
              <a:rPr lang="it-IT" sz="1500" dirty="0"/>
              <a:t> by </a:t>
            </a:r>
            <a:r>
              <a:rPr lang="it-IT" sz="1500" dirty="0" err="1"/>
              <a:t>idso</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2707524" y="1341266"/>
            <a:ext cx="4572000"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QR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QRid</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240376" y="1350756"/>
            <a:ext cx="3204210" cy="1107996"/>
          </a:xfrm>
          <a:prstGeom prst="rect">
            <a:avLst/>
          </a:prstGeom>
          <a:noFill/>
        </p:spPr>
        <p:txBody>
          <a:bodyPr wrap="square" rtlCol="0">
            <a:spAutoFit/>
          </a:bodyPr>
          <a:lstStyle/>
          <a:p>
            <a:r>
              <a:rPr lang="it-IT" b="1" dirty="0"/>
              <a:t>Advertisement class: </a:t>
            </a:r>
          </a:p>
          <a:p>
            <a:pPr marL="285750" indent="-285750">
              <a:buFont typeface="Arial" panose="020B0604020202020204" pitchFamily="34" charset="0"/>
              <a:buChar char="•"/>
            </a:pPr>
            <a:r>
              <a:rPr lang="it-IT" sz="1500" dirty="0" err="1"/>
              <a:t>Characterized</a:t>
            </a:r>
            <a:r>
              <a:rPr lang="it-IT" sz="1500" dirty="0"/>
              <a:t> by </a:t>
            </a:r>
            <a:r>
              <a:rPr lang="it-IT" sz="1500" dirty="0" err="1"/>
              <a:t>idadv</a:t>
            </a:r>
            <a:endParaRPr lang="it-IT" sz="1500" dirty="0"/>
          </a:p>
          <a:p>
            <a:pPr marL="285750" indent="-285750">
              <a:buFont typeface="Arial" panose="020B0604020202020204" pitchFamily="34" charset="0"/>
              <a:buChar char="•"/>
            </a:pPr>
            <a:r>
              <a:rPr lang="it-IT" sz="1500" dirty="0" err="1"/>
              <a:t>It</a:t>
            </a:r>
            <a:r>
              <a:rPr lang="it-IT" sz="1500" dirty="0"/>
              <a:t> </a:t>
            </a:r>
            <a:r>
              <a:rPr lang="it-IT" sz="1500" dirty="0" err="1"/>
              <a:t>has</a:t>
            </a:r>
            <a:r>
              <a:rPr lang="it-IT" sz="1500" dirty="0"/>
              <a:t> a start and a finish date</a:t>
            </a: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diagramma, Piano, mappa&#10;&#10;Descrizione generata automaticamente">
            <a:extLst>
              <a:ext uri="{FF2B5EF4-FFF2-40B4-BE49-F238E27FC236}">
                <a16:creationId xmlns:a16="http://schemas.microsoft.com/office/drawing/2014/main" id="{F57B5140-03C1-2100-2463-27FC7DBA4706}"/>
              </a:ext>
            </a:extLst>
          </p:cNvPr>
          <p:cNvPicPr>
            <a:picLocks noChangeAspect="1"/>
          </p:cNvPicPr>
          <p:nvPr/>
        </p:nvPicPr>
        <p:blipFill>
          <a:blip r:embed="rId3"/>
          <a:stretch>
            <a:fillRect/>
          </a:stretch>
        </p:blipFill>
        <p:spPr>
          <a:xfrm>
            <a:off x="687470" y="2229230"/>
            <a:ext cx="8091665" cy="3820831"/>
          </a:xfrm>
          <a:prstGeom prst="rect">
            <a:avLst/>
          </a:prstGeom>
        </p:spPr>
      </p:pic>
    </p:spTree>
    <p:extLst>
      <p:ext uri="{BB962C8B-B14F-4D97-AF65-F5344CB8AC3E}">
        <p14:creationId xmlns:p14="http://schemas.microsoft.com/office/powerpoint/2010/main" val="775605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4465320" cy="1908215"/>
          </a:xfrm>
          <a:prstGeom prst="rect">
            <a:avLst/>
          </a:prstGeom>
          <a:noFill/>
        </p:spPr>
        <p:txBody>
          <a:bodyPr wrap="square" rtlCol="0">
            <a:spAutoFit/>
          </a:bodyPr>
          <a:lstStyle/>
          <a:p>
            <a:r>
              <a:rPr lang="it-IT" sz="1600" b="1" dirty="0"/>
              <a:t>Shop class: </a:t>
            </a:r>
          </a:p>
          <a:p>
            <a:pPr marL="285750" indent="-285750">
              <a:buFont typeface="Arial" panose="020B0604020202020204" pitchFamily="34" charset="0"/>
              <a:buChar char="•"/>
            </a:pPr>
            <a:r>
              <a:rPr lang="it-IT" sz="1400" dirty="0" err="1"/>
              <a:t>Characterized</a:t>
            </a:r>
            <a:r>
              <a:rPr lang="it-IT" sz="1400" dirty="0"/>
              <a:t> by </a:t>
            </a:r>
            <a:r>
              <a:rPr lang="it-IT" sz="1400" dirty="0" err="1"/>
              <a:t>ids</a:t>
            </a:r>
            <a:endParaRPr lang="it-IT" sz="1400" dirty="0"/>
          </a:p>
          <a:p>
            <a:pPr marL="285750" indent="-285750">
              <a:buFont typeface="Arial" panose="020B0604020202020204" pitchFamily="34" charset="0"/>
              <a:buChar char="•"/>
            </a:pPr>
            <a:r>
              <a:rPr lang="it-IT" sz="1400" dirty="0" err="1"/>
              <a:t>Many</a:t>
            </a:r>
            <a:r>
              <a:rPr lang="it-IT" sz="1400" dirty="0"/>
              <a:t> </a:t>
            </a:r>
            <a:r>
              <a:rPr lang="it-IT" sz="1400" dirty="0" err="1"/>
              <a:t>attributes</a:t>
            </a:r>
            <a:r>
              <a:rPr lang="it-IT" sz="1400" dirty="0"/>
              <a:t> like </a:t>
            </a:r>
            <a:r>
              <a:rPr lang="it-IT" sz="1400" dirty="0" err="1"/>
              <a:t>address</a:t>
            </a:r>
            <a:r>
              <a:rPr lang="it-IT" sz="1400" dirty="0"/>
              <a:t>, location, </a:t>
            </a:r>
          </a:p>
          <a:p>
            <a:r>
              <a:rPr lang="it-IT" sz="1400" dirty="0"/>
              <a:t>       </a:t>
            </a:r>
            <a:r>
              <a:rPr lang="it-IT" sz="1400" dirty="0" err="1"/>
              <a:t>max_numb_clients</a:t>
            </a:r>
            <a:r>
              <a:rPr lang="it-IT" sz="1400" dirty="0"/>
              <a:t>, </a:t>
            </a:r>
            <a:r>
              <a:rPr lang="it-IT" sz="1400" dirty="0" err="1"/>
              <a:t>queue</a:t>
            </a:r>
            <a:r>
              <a:rPr lang="it-IT" sz="1400" dirty="0"/>
              <a:t>, rating, etc.</a:t>
            </a:r>
          </a:p>
          <a:p>
            <a:pPr marL="285750" indent="-285750">
              <a:buFont typeface="Arial" panose="020B0604020202020204" pitchFamily="34" charset="0"/>
              <a:buChar char="•"/>
            </a:pPr>
            <a:r>
              <a:rPr lang="it-IT" sz="1400" dirty="0"/>
              <a:t>Product </a:t>
            </a:r>
            <a:r>
              <a:rPr lang="it-IT" sz="1400" dirty="0" err="1"/>
              <a:t>is</a:t>
            </a:r>
            <a:r>
              <a:rPr lang="it-IT" sz="1400" dirty="0"/>
              <a:t> </a:t>
            </a:r>
            <a:r>
              <a:rPr lang="it-IT" sz="1400" dirty="0" err="1"/>
              <a:t>its</a:t>
            </a:r>
            <a:r>
              <a:rPr lang="it-IT" sz="1400" dirty="0"/>
              <a:t> </a:t>
            </a:r>
            <a:r>
              <a:rPr lang="it-IT" sz="1400" dirty="0" err="1"/>
              <a:t>composition</a:t>
            </a:r>
            <a:endParaRPr lang="it-IT" sz="1400" dirty="0"/>
          </a:p>
          <a:p>
            <a:pPr marL="285750" indent="-285750">
              <a:buFont typeface="Arial" panose="020B0604020202020204" pitchFamily="34" charset="0"/>
              <a:buChar char="•"/>
            </a:pPr>
            <a:r>
              <a:rPr lang="it-IT" sz="1400" dirty="0" err="1"/>
              <a:t>It</a:t>
            </a:r>
            <a:r>
              <a:rPr lang="it-IT" sz="1400" dirty="0"/>
              <a:t> </a:t>
            </a:r>
            <a:r>
              <a:rPr lang="it-IT" sz="1400" dirty="0" err="1"/>
              <a:t>is</a:t>
            </a:r>
            <a:r>
              <a:rPr lang="it-IT" sz="1400" dirty="0"/>
              <a:t> a </a:t>
            </a:r>
            <a:r>
              <a:rPr lang="it-IT" sz="1400" dirty="0" err="1"/>
              <a:t>generalization</a:t>
            </a:r>
            <a:r>
              <a:rPr lang="it-IT" sz="1400" dirty="0"/>
              <a:t> of the </a:t>
            </a:r>
            <a:r>
              <a:rPr lang="it-IT" sz="1400" dirty="0" err="1"/>
              <a:t>different</a:t>
            </a:r>
            <a:r>
              <a:rPr lang="it-IT" sz="1400" dirty="0"/>
              <a:t> shop </a:t>
            </a:r>
            <a:r>
              <a:rPr lang="it-IT" sz="1400" dirty="0" err="1"/>
              <a:t>categories</a:t>
            </a:r>
            <a:endParaRPr lang="it-IT" sz="1400" dirty="0"/>
          </a:p>
          <a:p>
            <a:r>
              <a:rPr lang="it-IT" sz="1400" dirty="0"/>
              <a:t>	</a:t>
            </a:r>
          </a:p>
          <a:p>
            <a:endParaRPr lang="it-IT" sz="1600"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06680" y="2800303"/>
            <a:ext cx="4097853"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Product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400" b="0" i="0" u="none" strike="noStrike" kern="1200" cap="none" spc="0" normalizeH="0" baseline="0" noProof="0" dirty="0" err="1">
                <a:ln>
                  <a:noFill/>
                </a:ln>
                <a:solidFill>
                  <a:prstClr val="black"/>
                </a:solidFill>
                <a:effectLst/>
                <a:uLnTx/>
                <a:uFillTx/>
                <a:latin typeface="Calibri"/>
                <a:ea typeface="+mn-ea"/>
                <a:cs typeface="+mn-cs"/>
              </a:rPr>
              <a:t>Composition</a:t>
            </a:r>
            <a:r>
              <a:rPr kumimoji="0" lang="it-IT" sz="1400" b="0" i="0" u="none" strike="noStrike" kern="1200" cap="none" spc="0" normalizeH="0" baseline="0" noProof="0" dirty="0">
                <a:ln>
                  <a:noFill/>
                </a:ln>
                <a:solidFill>
                  <a:prstClr val="black"/>
                </a:solidFill>
                <a:effectLst/>
                <a:uLnTx/>
                <a:uFillTx/>
                <a:latin typeface="Calibri"/>
                <a:ea typeface="+mn-ea"/>
                <a:cs typeface="+mn-cs"/>
              </a:rPr>
              <a:t> of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Characterized</a:t>
            </a:r>
            <a:r>
              <a:rPr lang="it-IT" sz="1400" dirty="0">
                <a:solidFill>
                  <a:prstClr val="black"/>
                </a:solidFill>
                <a:latin typeface="Calibri"/>
              </a:rPr>
              <a:t> by </a:t>
            </a:r>
            <a:r>
              <a:rPr lang="it-IT" sz="1400" dirty="0" err="1">
                <a:solidFill>
                  <a:prstClr val="black"/>
                </a:solidFill>
                <a:latin typeface="Calibri"/>
              </a:rPr>
              <a:t>idp</a:t>
            </a:r>
            <a:endParaRPr lang="it-IT" sz="14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Generalization</a:t>
            </a:r>
            <a:r>
              <a:rPr lang="it-IT" sz="1400" dirty="0">
                <a:solidFill>
                  <a:prstClr val="black"/>
                </a:solidFill>
                <a:latin typeface="Calibri"/>
              </a:rPr>
              <a:t> of Item and Service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CasellaDiTesto 5">
            <a:extLst>
              <a:ext uri="{FF2B5EF4-FFF2-40B4-BE49-F238E27FC236}">
                <a16:creationId xmlns:a16="http://schemas.microsoft.com/office/drawing/2014/main" id="{CA4F8510-BBF1-185F-3DDF-1E2758AE5847}"/>
              </a:ext>
            </a:extLst>
          </p:cNvPr>
          <p:cNvSpPr txBox="1"/>
          <p:nvPr/>
        </p:nvSpPr>
        <p:spPr>
          <a:xfrm>
            <a:off x="44866" y="3823412"/>
            <a:ext cx="4221481"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Time 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mean with which the Customer can make his reservation in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Connected to Shop (each Shop has its own </a:t>
            </a:r>
            <a:r>
              <a:rPr lang="en-US" sz="1400" dirty="0" err="1">
                <a:solidFill>
                  <a:prstClr val="black"/>
                </a:solidFill>
                <a:latin typeface="Calibri"/>
              </a:rPr>
              <a:t>TimeSlot</a:t>
            </a:r>
            <a:r>
              <a:rPr lang="en-US" sz="1400" dirty="0">
                <a:solidFill>
                  <a:prstClr val="black"/>
                </a:solidFill>
                <a:latin typeface="Calibri"/>
              </a:rPr>
              <a:t>) and to Customer</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9F96FD5D-DC08-34F3-4C94-3A61B67CEF8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6392DEB2-0A0C-6285-8DD0-E434701A86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diagramma, Piano, Disegno tecnico&#10;&#10;Descrizione generata automaticamente">
            <a:extLst>
              <a:ext uri="{FF2B5EF4-FFF2-40B4-BE49-F238E27FC236}">
                <a16:creationId xmlns:a16="http://schemas.microsoft.com/office/drawing/2014/main" id="{F1D546D7-671C-A86B-D902-83D3E013FA02}"/>
              </a:ext>
            </a:extLst>
          </p:cNvPr>
          <p:cNvPicPr>
            <a:picLocks noChangeAspect="1"/>
          </p:cNvPicPr>
          <p:nvPr/>
        </p:nvPicPr>
        <p:blipFill>
          <a:blip r:embed="rId3"/>
          <a:stretch>
            <a:fillRect/>
          </a:stretch>
        </p:blipFill>
        <p:spPr>
          <a:xfrm>
            <a:off x="4204533" y="1551525"/>
            <a:ext cx="4832787" cy="4100847"/>
          </a:xfrm>
          <a:prstGeom prst="rect">
            <a:avLst/>
          </a:prstGeom>
        </p:spPr>
      </p:pic>
      <p:sp>
        <p:nvSpPr>
          <p:cNvPr id="9" name="CasellaDiTesto 8">
            <a:extLst>
              <a:ext uri="{FF2B5EF4-FFF2-40B4-BE49-F238E27FC236}">
                <a16:creationId xmlns:a16="http://schemas.microsoft.com/office/drawing/2014/main" id="{E0E2CDB2-0801-DD38-9B91-42FB660DEA36}"/>
              </a:ext>
            </a:extLst>
          </p:cNvPr>
          <p:cNvSpPr txBox="1"/>
          <p:nvPr/>
        </p:nvSpPr>
        <p:spPr>
          <a:xfrm>
            <a:off x="44866" y="5061965"/>
            <a:ext cx="4221481" cy="9848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available places in a Time Slot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number of the slot indicates the position inside the queue in the Time Slot</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49526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a:extLst>
              <a:ext uri="{FF2B5EF4-FFF2-40B4-BE49-F238E27FC236}">
                <a16:creationId xmlns:a16="http://schemas.microsoft.com/office/drawing/2014/main" id="{8643DF70-59FF-1601-A10B-3BF72FED1E36}"/>
              </a:ext>
            </a:extLst>
          </p:cNvPr>
          <p:cNvPicPr>
            <a:picLocks noChangeAspect="1"/>
          </p:cNvPicPr>
          <p:nvPr/>
        </p:nvPicPr>
        <p:blipFill>
          <a:blip r:embed="rId3"/>
          <a:stretch>
            <a:fillRect/>
          </a:stretch>
        </p:blipFill>
        <p:spPr>
          <a:xfrm>
            <a:off x="7042" y="3297883"/>
            <a:ext cx="9144000" cy="2771607"/>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3464560" cy="1338828"/>
          </a:xfrm>
          <a:prstGeom prst="rect">
            <a:avLst/>
          </a:prstGeom>
          <a:noFill/>
        </p:spPr>
        <p:txBody>
          <a:bodyPr wrap="square" rtlCol="0">
            <a:spAutoFit/>
          </a:bodyPr>
          <a:lstStyle/>
          <a:p>
            <a:r>
              <a:rPr lang="it-IT" b="1" dirty="0"/>
              <a:t>ID class: </a:t>
            </a:r>
          </a:p>
          <a:p>
            <a:pPr marL="285750" indent="-285750" algn="just">
              <a:buFont typeface="Arial" panose="020B0604020202020204" pitchFamily="34" charset="0"/>
              <a:buChar char="•"/>
            </a:pPr>
            <a:r>
              <a:rPr lang="it-IT" sz="1500" dirty="0" err="1"/>
              <a:t>Useful</a:t>
            </a:r>
            <a:r>
              <a:rPr lang="it-IT" sz="1500" dirty="0"/>
              <a:t> to </a:t>
            </a:r>
            <a:r>
              <a:rPr lang="it-IT" sz="1500" dirty="0" err="1"/>
              <a:t>represent</a:t>
            </a:r>
            <a:r>
              <a:rPr lang="it-IT" sz="1500" dirty="0"/>
              <a:t> </a:t>
            </a:r>
            <a:r>
              <a:rPr lang="it-IT" sz="1500" dirty="0" err="1"/>
              <a:t>better</a:t>
            </a:r>
            <a:r>
              <a:rPr lang="it-IT" sz="1500" dirty="0"/>
              <a:t> the </a:t>
            </a:r>
            <a:r>
              <a:rPr lang="it-IT" sz="1500" dirty="0" err="1"/>
              <a:t>relationships</a:t>
            </a:r>
            <a:r>
              <a:rPr lang="it-IT" sz="1500" dirty="0"/>
              <a:t> </a:t>
            </a:r>
            <a:r>
              <a:rPr lang="it-IT" sz="1500" dirty="0" err="1"/>
              <a:t>among</a:t>
            </a:r>
            <a:r>
              <a:rPr lang="it-IT" sz="1500" dirty="0"/>
              <a:t> classes in the </a:t>
            </a:r>
            <a:r>
              <a:rPr lang="it-IT" sz="1500" dirty="0" err="1"/>
              <a:t>methods</a:t>
            </a:r>
            <a:endParaRPr lang="it-IT" sz="1500" dirty="0"/>
          </a:p>
          <a:p>
            <a:endParaRPr lang="it-IT" b="1" dirty="0"/>
          </a:p>
        </p:txBody>
      </p:sp>
      <p:sp>
        <p:nvSpPr>
          <p:cNvPr id="7" name="CasellaDiTesto 6">
            <a:extLst>
              <a:ext uri="{FF2B5EF4-FFF2-40B4-BE49-F238E27FC236}">
                <a16:creationId xmlns:a16="http://schemas.microsoft.com/office/drawing/2014/main" id="{423A5A41-F0C8-1101-3469-09A0C3FEABE7}"/>
              </a:ext>
            </a:extLst>
          </p:cNvPr>
          <p:cNvSpPr txBox="1"/>
          <p:nvPr/>
        </p:nvSpPr>
        <p:spPr>
          <a:xfrm>
            <a:off x="144376" y="3320164"/>
            <a:ext cx="3204210" cy="1107996"/>
          </a:xfrm>
          <a:prstGeom prst="rect">
            <a:avLst/>
          </a:prstGeom>
          <a:noFill/>
        </p:spPr>
        <p:txBody>
          <a:bodyPr wrap="square" rtlCol="0">
            <a:spAutoFit/>
          </a:bodyPr>
          <a:lstStyle/>
          <a:p>
            <a:r>
              <a:rPr lang="it-IT" b="1" dirty="0"/>
              <a:t>GPS system class: </a:t>
            </a:r>
          </a:p>
          <a:p>
            <a:pPr marL="285750" indent="-285750">
              <a:buFont typeface="Arial" panose="020B0604020202020204" pitchFamily="34" charset="0"/>
              <a:buChar char="•"/>
            </a:pPr>
            <a:r>
              <a:rPr lang="it-IT" sz="1500" dirty="0"/>
              <a:t>Connect the Customer with the Shop</a:t>
            </a:r>
          </a:p>
          <a:p>
            <a:endParaRPr lang="it-IT" b="1" dirty="0"/>
          </a:p>
        </p:txBody>
      </p:sp>
      <p:pic>
        <p:nvPicPr>
          <p:cNvPr id="3" name="Immagine 2" descr="Immagine che contiene diagramma, Piano, Disegno tecnico, linea&#10;&#10;Descrizione generata automaticamente">
            <a:extLst>
              <a:ext uri="{FF2B5EF4-FFF2-40B4-BE49-F238E27FC236}">
                <a16:creationId xmlns:a16="http://schemas.microsoft.com/office/drawing/2014/main" id="{C39C32F6-8493-52E7-F529-CD985642CD79}"/>
              </a:ext>
            </a:extLst>
          </p:cNvPr>
          <p:cNvPicPr>
            <a:picLocks noChangeAspect="1"/>
          </p:cNvPicPr>
          <p:nvPr/>
        </p:nvPicPr>
        <p:blipFill>
          <a:blip r:embed="rId4"/>
          <a:stretch>
            <a:fillRect/>
          </a:stretch>
        </p:blipFill>
        <p:spPr>
          <a:xfrm>
            <a:off x="4043680" y="1348574"/>
            <a:ext cx="4928870" cy="1828163"/>
          </a:xfrm>
          <a:prstGeom prst="rect">
            <a:avLst/>
          </a:prstGeom>
        </p:spPr>
      </p:pic>
      <p:sp>
        <p:nvSpPr>
          <p:cNvPr id="2" name="CasellaDiTesto 1">
            <a:extLst>
              <a:ext uri="{FF2B5EF4-FFF2-40B4-BE49-F238E27FC236}">
                <a16:creationId xmlns:a16="http://schemas.microsoft.com/office/drawing/2014/main" id="{5380AEF7-4A40-1F42-D5E8-5F5D0CE54AF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BC4F1D3E-F391-3B78-2531-2C114F211AE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976126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75986986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427273401"/>
              </p:ext>
            </p:extLst>
          </p:nvPr>
        </p:nvGraphicFramePr>
        <p:xfrm>
          <a:off x="1851378" y="1397000"/>
          <a:ext cx="6764301" cy="46482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77578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239174281"/>
              </p:ext>
            </p:extLst>
          </p:nvPr>
        </p:nvGraphicFramePr>
        <p:xfrm>
          <a:off x="174979" y="1002392"/>
          <a:ext cx="2720621" cy="21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04FC08FA-85C4-45FF-A326-0403E1D6D7D4}"/>
              </a:ext>
            </a:extLst>
          </p:cNvPr>
          <p:cNvGraphicFramePr/>
          <p:nvPr>
            <p:extLst>
              <p:ext uri="{D42A27DB-BD31-4B8C-83A1-F6EECF244321}">
                <p14:modId xmlns:p14="http://schemas.microsoft.com/office/powerpoint/2010/main" val="4072061056"/>
              </p:ext>
            </p:extLst>
          </p:nvPr>
        </p:nvGraphicFramePr>
        <p:xfrm>
          <a:off x="3535680" y="1346200"/>
          <a:ext cx="5054600" cy="39624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B2177EF1-D5D2-B4F9-64E0-D2A0B985771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7C2D8B1-91D8-04CC-7914-A332CCE8A69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34651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DA92C48E-FDAA-9676-747D-ED97BC2DC4BA}"/>
              </a:ext>
            </a:extLst>
          </p:cNvPr>
          <p:cNvGraphicFramePr/>
          <p:nvPr>
            <p:extLst>
              <p:ext uri="{D42A27DB-BD31-4B8C-83A1-F6EECF244321}">
                <p14:modId xmlns:p14="http://schemas.microsoft.com/office/powerpoint/2010/main" val="3228764049"/>
              </p:ext>
            </p:extLst>
          </p:nvPr>
        </p:nvGraphicFramePr>
        <p:xfrm>
          <a:off x="98482" y="919480"/>
          <a:ext cx="4480560" cy="4805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ma 6">
            <a:extLst>
              <a:ext uri="{FF2B5EF4-FFF2-40B4-BE49-F238E27FC236}">
                <a16:creationId xmlns:a16="http://schemas.microsoft.com/office/drawing/2014/main" id="{F465BC3F-9F8D-C34A-5498-EECF7140F540}"/>
              </a:ext>
            </a:extLst>
          </p:cNvPr>
          <p:cNvGraphicFramePr/>
          <p:nvPr>
            <p:extLst>
              <p:ext uri="{D42A27DB-BD31-4B8C-83A1-F6EECF244321}">
                <p14:modId xmlns:p14="http://schemas.microsoft.com/office/powerpoint/2010/main" val="49752680"/>
              </p:ext>
            </p:extLst>
          </p:nvPr>
        </p:nvGraphicFramePr>
        <p:xfrm>
          <a:off x="4754996" y="364779"/>
          <a:ext cx="4185920" cy="44805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A6A35E4E-47AA-8BB1-1B97-78683EC91FC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73A1F5A-D508-E7B7-68AC-270EB40ACC2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171118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9947855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magine 6">
            <a:extLst>
              <a:ext uri="{FF2B5EF4-FFF2-40B4-BE49-F238E27FC236}">
                <a16:creationId xmlns:a16="http://schemas.microsoft.com/office/drawing/2014/main" id="{A3E1FE1D-316C-6779-C109-AAC584E71FBC}"/>
              </a:ext>
            </a:extLst>
          </p:cNvPr>
          <p:cNvPicPr>
            <a:picLocks noChangeAspect="1"/>
          </p:cNvPicPr>
          <p:nvPr/>
        </p:nvPicPr>
        <p:blipFill>
          <a:blip r:embed="rId8"/>
          <a:stretch>
            <a:fillRect/>
          </a:stretch>
        </p:blipFill>
        <p:spPr>
          <a:xfrm>
            <a:off x="44536" y="2364656"/>
            <a:ext cx="9054927" cy="3714459"/>
          </a:xfrm>
          <a:prstGeom prst="rect">
            <a:avLst/>
          </a:prstGeom>
        </p:spPr>
      </p:pic>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555388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63894244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E6ED2461-F623-755C-63F2-D82A7867BF89}"/>
              </a:ext>
            </a:extLst>
          </p:cNvPr>
          <p:cNvPicPr>
            <a:picLocks noChangeAspect="1"/>
          </p:cNvPicPr>
          <p:nvPr/>
        </p:nvPicPr>
        <p:blipFill>
          <a:blip r:embed="rId8"/>
          <a:stretch>
            <a:fillRect/>
          </a:stretch>
        </p:blipFill>
        <p:spPr>
          <a:xfrm>
            <a:off x="1844040" y="1331569"/>
            <a:ext cx="7113848" cy="4549554"/>
          </a:xfrm>
          <a:prstGeom prst="rect">
            <a:avLst/>
          </a:prstGeom>
        </p:spPr>
      </p:pic>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123765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7829082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linea, Carattere&#10;&#10;Descrizione generata automaticamente">
            <a:extLst>
              <a:ext uri="{FF2B5EF4-FFF2-40B4-BE49-F238E27FC236}">
                <a16:creationId xmlns:a16="http://schemas.microsoft.com/office/drawing/2014/main" id="{70E84795-5C84-66C5-FB71-F8A8FF2977E1}"/>
              </a:ext>
            </a:extLst>
          </p:cNvPr>
          <p:cNvPicPr>
            <a:picLocks noChangeAspect="1"/>
          </p:cNvPicPr>
          <p:nvPr/>
        </p:nvPicPr>
        <p:blipFill>
          <a:blip r:embed="rId8"/>
          <a:stretch>
            <a:fillRect/>
          </a:stretch>
        </p:blipFill>
        <p:spPr>
          <a:xfrm>
            <a:off x="1661382" y="1577648"/>
            <a:ext cx="7360582" cy="2937971"/>
          </a:xfrm>
          <a:prstGeom prst="rect">
            <a:avLst/>
          </a:prstGeom>
          <a:ln w="6350">
            <a:solidFill>
              <a:schemeClr val="tx1"/>
            </a:solidFill>
          </a:ln>
        </p:spPr>
      </p:pic>
    </p:spTree>
    <p:extLst>
      <p:ext uri="{BB962C8B-B14F-4D97-AF65-F5344CB8AC3E}">
        <p14:creationId xmlns:p14="http://schemas.microsoft.com/office/powerpoint/2010/main" val="160296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3622961826"/>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47BED76A-93DF-35AF-9D35-8592BA929B4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DB51111F-F358-E274-D1A2-A24FD99D4B2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30517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87819478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D4AEFC8B-A75E-4876-EE24-FB53E61AFFAC}"/>
              </a:ext>
            </a:extLst>
          </p:cNvPr>
          <p:cNvPicPr>
            <a:picLocks noChangeAspect="1"/>
          </p:cNvPicPr>
          <p:nvPr/>
        </p:nvPicPr>
        <p:blipFill>
          <a:blip r:embed="rId8"/>
          <a:stretch>
            <a:fillRect/>
          </a:stretch>
        </p:blipFill>
        <p:spPr>
          <a:xfrm>
            <a:off x="2277693" y="1376482"/>
            <a:ext cx="6591871" cy="4572396"/>
          </a:xfrm>
          <a:prstGeom prst="rect">
            <a:avLst/>
          </a:prstGeom>
        </p:spPr>
      </p:pic>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9445588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Design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811939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648368859"/>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4362215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1015663"/>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The architectural UML has the goal of describing the relationships among the different actors in terms of the internal software components. This means that the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app will be divided into modules, each one with its own functionalities and which communicate with other components through interfaces. </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112919304"/>
              </p:ext>
            </p:extLst>
          </p:nvPr>
        </p:nvGraphicFramePr>
        <p:xfrm>
          <a:off x="2177144" y="2355346"/>
          <a:ext cx="5576206" cy="36647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81094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99174" y="2607493"/>
            <a:ext cx="2370811" cy="1523494"/>
          </a:xfrm>
          <a:prstGeom prst="rect">
            <a:avLst/>
          </a:prstGeom>
          <a:noFill/>
        </p:spPr>
        <p:txBody>
          <a:bodyPr wrap="square" rtlCol="0">
            <a:spAutoFit/>
          </a:bodyPr>
          <a:lstStyle/>
          <a:p>
            <a:r>
              <a:rPr lang="it-IT" b="1" dirty="0" err="1"/>
              <a:t>UserGUI</a:t>
            </a:r>
            <a:r>
              <a:rPr lang="it-IT" b="1" dirty="0"/>
              <a:t>: </a:t>
            </a:r>
          </a:p>
          <a:p>
            <a:pPr marL="285750" indent="-285750">
              <a:buFont typeface="Arial" panose="020B0604020202020204" pitchFamily="34" charset="0"/>
              <a:buChar char="•"/>
            </a:pPr>
            <a:r>
              <a:rPr lang="en-US" sz="1500" dirty="0"/>
              <a:t>graphic interface for the User</a:t>
            </a:r>
            <a:endParaRPr lang="it-IT" sz="1500" b="1" dirty="0"/>
          </a:p>
          <a:p>
            <a:pPr marL="285750" indent="-285750">
              <a:buFont typeface="Arial" panose="020B0604020202020204" pitchFamily="34" charset="0"/>
              <a:buChar char="•"/>
            </a:pPr>
            <a:r>
              <a:rPr lang="en-GB" sz="1500" dirty="0"/>
              <a:t>methods </a:t>
            </a:r>
            <a:r>
              <a:rPr lang="en-GB" sz="1500" dirty="0" err="1"/>
              <a:t>User_login</a:t>
            </a:r>
            <a:r>
              <a:rPr lang="en-GB" sz="1500" dirty="0"/>
              <a:t>, </a:t>
            </a:r>
            <a:r>
              <a:rPr lang="en-GB" sz="1500" dirty="0" err="1"/>
              <a:t>User_logout</a:t>
            </a:r>
            <a:r>
              <a:rPr lang="en-GB" sz="1500" dirty="0"/>
              <a:t> and </a:t>
            </a:r>
            <a:r>
              <a:rPr lang="en-GB" sz="1500" dirty="0" err="1"/>
              <a:t>User_registration</a:t>
            </a:r>
            <a:r>
              <a:rPr lang="en-GB" sz="1500" dirty="0"/>
              <a:t> </a:t>
            </a:r>
            <a:endParaRPr lang="en-US" sz="1500"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3265464" y="2607493"/>
            <a:ext cx="3418140" cy="10618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b="1" dirty="0" err="1">
                <a:solidFill>
                  <a:prstClr val="black"/>
                </a:solidFill>
                <a:latin typeface="Calibri"/>
              </a:rPr>
              <a:t>Shop_OwnerGUI</a:t>
            </a:r>
            <a:r>
              <a:rPr kumimoji="0" lang="it-IT" sz="1800" b="1" i="0" u="none" strike="noStrike" kern="1200" cap="none" spc="0" normalizeH="0" baseline="0" noProof="0" dirty="0">
                <a:ln>
                  <a:noFill/>
                </a:ln>
                <a:solidFill>
                  <a:prstClr val="black"/>
                </a:solidFill>
                <a:effectLst/>
                <a:uLnTx/>
                <a:uFillTx/>
                <a:latin typeface="Calibri"/>
                <a:ea typeface="+mn-ea"/>
                <a:cs typeface="+mn-cs"/>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QRid</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317549" y="2607493"/>
            <a:ext cx="2642598" cy="1569660"/>
          </a:xfrm>
          <a:prstGeom prst="rect">
            <a:avLst/>
          </a:prstGeom>
          <a:noFill/>
        </p:spPr>
        <p:txBody>
          <a:bodyPr wrap="square" rtlCol="0">
            <a:spAutoFit/>
          </a:bodyPr>
          <a:lstStyle/>
          <a:p>
            <a:r>
              <a:rPr lang="it-IT" b="1" dirty="0" err="1"/>
              <a:t>CustomerGUI</a:t>
            </a:r>
            <a:r>
              <a:rPr lang="it-IT" b="1" dirty="0"/>
              <a:t>: </a:t>
            </a:r>
          </a:p>
          <a:p>
            <a:pPr marL="285750" indent="-285750">
              <a:buFont typeface="Arial" panose="020B0604020202020204" pitchFamily="34" charset="0"/>
              <a:buChar char="•"/>
            </a:pPr>
            <a:r>
              <a:rPr lang="en-US" sz="1500" dirty="0"/>
              <a:t>graphic interface for the customer</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r>
              <a:rPr lang="it-IT" sz="1500" dirty="0">
                <a:solidFill>
                  <a:prstClr val="black"/>
                </a:solidFill>
                <a:latin typeface="Calibri"/>
              </a:rPr>
              <a:t>, position, </a:t>
            </a:r>
            <a:r>
              <a:rPr lang="it-IT" sz="1500" dirty="0" err="1">
                <a:solidFill>
                  <a:prstClr val="black"/>
                </a:solidFill>
                <a:latin typeface="Calibri"/>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5" name="Immagine 14" descr="Immagine che contiene testo, linea, ricevuta&#10;&#10;Descrizione generata automaticamente">
            <a:extLst>
              <a:ext uri="{FF2B5EF4-FFF2-40B4-BE49-F238E27FC236}">
                <a16:creationId xmlns:a16="http://schemas.microsoft.com/office/drawing/2014/main" id="{2C6E1D19-0A94-3A8F-607D-E399C807AFDB}"/>
              </a:ext>
            </a:extLst>
          </p:cNvPr>
          <p:cNvPicPr>
            <a:picLocks noChangeAspect="1"/>
          </p:cNvPicPr>
          <p:nvPr/>
        </p:nvPicPr>
        <p:blipFill>
          <a:blip r:embed="rId3"/>
          <a:stretch>
            <a:fillRect/>
          </a:stretch>
        </p:blipFill>
        <p:spPr>
          <a:xfrm>
            <a:off x="48823" y="4604598"/>
            <a:ext cx="9095177" cy="1319263"/>
          </a:xfrm>
          <a:prstGeom prst="rect">
            <a:avLst/>
          </a:prstGeom>
        </p:spPr>
      </p:pic>
      <p:graphicFrame>
        <p:nvGraphicFramePr>
          <p:cNvPr id="16" name="Diagramma 15">
            <a:extLst>
              <a:ext uri="{FF2B5EF4-FFF2-40B4-BE49-F238E27FC236}">
                <a16:creationId xmlns:a16="http://schemas.microsoft.com/office/drawing/2014/main" id="{FE59E57C-A1D1-EDD5-8DB1-6794976C3CCC}"/>
              </a:ext>
            </a:extLst>
          </p:cNvPr>
          <p:cNvGraphicFramePr/>
          <p:nvPr>
            <p:extLst>
              <p:ext uri="{D42A27DB-BD31-4B8C-83A1-F6EECF244321}">
                <p14:modId xmlns:p14="http://schemas.microsoft.com/office/powerpoint/2010/main" val="422761808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8468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1292662"/>
          </a:xfrm>
          <a:prstGeom prst="rect">
            <a:avLst/>
          </a:prstGeom>
          <a:noFill/>
        </p:spPr>
        <p:txBody>
          <a:bodyPr wrap="square" rtlCol="0">
            <a:spAutoFit/>
          </a:bodyPr>
          <a:lstStyle/>
          <a:p>
            <a:r>
              <a:rPr lang="it-IT" b="1" dirty="0" err="1"/>
              <a:t>Dispatcher_Customer</a:t>
            </a:r>
            <a:r>
              <a:rPr lang="it-IT" b="1" dirty="0"/>
              <a:t>: </a:t>
            </a:r>
          </a:p>
          <a:p>
            <a:pPr marL="285750" indent="-285750">
              <a:buFont typeface="Arial" panose="020B0604020202020204" pitchFamily="34" charset="0"/>
              <a:buChar char="•"/>
            </a:pPr>
            <a:r>
              <a:rPr lang="en-US" sz="1500" dirty="0"/>
              <a:t>It is specific for the Customer requests.</a:t>
            </a:r>
          </a:p>
          <a:p>
            <a:pPr marL="285750" indent="-285750">
              <a:buFont typeface="Arial" panose="020B0604020202020204" pitchFamily="34" charset="0"/>
              <a:buChar char="•"/>
            </a:pPr>
            <a:r>
              <a:rPr lang="en-US" sz="1500" dirty="0"/>
              <a:t>It receives request from the other component interfaces and send them to other interfaces, managing in this way the different tasks.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magine 7" descr="Immagine che contiene testo, diagramma, linea&#10;&#10;Descrizione generata automaticamente">
            <a:extLst>
              <a:ext uri="{FF2B5EF4-FFF2-40B4-BE49-F238E27FC236}">
                <a16:creationId xmlns:a16="http://schemas.microsoft.com/office/drawing/2014/main" id="{B3326E86-BCF3-B582-1525-93FD5D17952B}"/>
              </a:ext>
            </a:extLst>
          </p:cNvPr>
          <p:cNvPicPr>
            <a:picLocks noChangeAspect="1"/>
          </p:cNvPicPr>
          <p:nvPr/>
        </p:nvPicPr>
        <p:blipFill>
          <a:blip r:embed="rId8"/>
          <a:stretch>
            <a:fillRect/>
          </a:stretch>
        </p:blipFill>
        <p:spPr>
          <a:xfrm>
            <a:off x="2105891" y="2532475"/>
            <a:ext cx="5307725" cy="3496996"/>
          </a:xfrm>
          <a:prstGeom prst="rect">
            <a:avLst/>
          </a:prstGeom>
        </p:spPr>
      </p:pic>
    </p:spTree>
    <p:extLst>
      <p:ext uri="{BB962C8B-B14F-4D97-AF65-F5344CB8AC3E}">
        <p14:creationId xmlns:p14="http://schemas.microsoft.com/office/powerpoint/2010/main" val="1384351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diagramma, testo, Piano, mappa&#10;&#10;Descrizione generata automaticamente">
            <a:extLst>
              <a:ext uri="{FF2B5EF4-FFF2-40B4-BE49-F238E27FC236}">
                <a16:creationId xmlns:a16="http://schemas.microsoft.com/office/drawing/2014/main" id="{4BFFEA62-CE8C-5633-2641-02DC53F1DD3A}"/>
              </a:ext>
            </a:extLst>
          </p:cNvPr>
          <p:cNvPicPr>
            <a:picLocks noChangeAspect="1"/>
          </p:cNvPicPr>
          <p:nvPr/>
        </p:nvPicPr>
        <p:blipFill>
          <a:blip r:embed="rId3"/>
          <a:stretch>
            <a:fillRect/>
          </a:stretch>
        </p:blipFill>
        <p:spPr>
          <a:xfrm>
            <a:off x="288521" y="2691306"/>
            <a:ext cx="6018588" cy="3231604"/>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139914" y="1541819"/>
            <a:ext cx="2986268" cy="830997"/>
          </a:xfrm>
          <a:prstGeom prst="rect">
            <a:avLst/>
          </a:prstGeom>
          <a:noFill/>
        </p:spPr>
        <p:txBody>
          <a:bodyPr wrap="square" rtlCol="0">
            <a:spAutoFit/>
          </a:bodyPr>
          <a:lstStyle/>
          <a:p>
            <a:r>
              <a:rPr lang="it-IT" b="1" dirty="0" err="1"/>
              <a:t>Booking_manager</a:t>
            </a:r>
            <a:r>
              <a:rPr lang="it-IT" b="1" dirty="0"/>
              <a:t>: </a:t>
            </a:r>
          </a:p>
          <a:p>
            <a:pPr marL="285750" indent="-285750">
              <a:buFont typeface="Arial" panose="020B0604020202020204" pitchFamily="34" charset="0"/>
              <a:buChar char="•"/>
            </a:pPr>
            <a:r>
              <a:rPr lang="en-GB" sz="1500" dirty="0"/>
              <a:t>It supervises the bookings of the time slots from the Customers</a:t>
            </a:r>
            <a:endParaRPr lang="en-US" sz="1500"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534345" y="1530044"/>
            <a:ext cx="2335219" cy="830997"/>
          </a:xfrm>
          <a:prstGeom prst="rect">
            <a:avLst/>
          </a:prstGeom>
          <a:noFill/>
        </p:spPr>
        <p:txBody>
          <a:bodyPr wrap="square" rtlCol="0">
            <a:spAutoFit/>
          </a:bodyPr>
          <a:lstStyle/>
          <a:p>
            <a:r>
              <a:rPr lang="it-IT" b="1" dirty="0" err="1"/>
              <a:t>QRcode_manager</a:t>
            </a:r>
            <a:r>
              <a:rPr lang="it-IT" b="1" dirty="0"/>
              <a:t>: </a:t>
            </a:r>
          </a:p>
          <a:p>
            <a:pPr marL="285750" indent="-285750">
              <a:buFont typeface="Arial" panose="020B0604020202020204" pitchFamily="34" charset="0"/>
              <a:buChar char="•"/>
            </a:pPr>
            <a:r>
              <a:rPr lang="en-GB" sz="1500" dirty="0"/>
              <a:t>It </a:t>
            </a:r>
            <a:r>
              <a:rPr lang="en-US" sz="1500" dirty="0"/>
              <a:t>focuses on the QR management</a:t>
            </a:r>
          </a:p>
        </p:txBody>
      </p:sp>
      <p:sp>
        <p:nvSpPr>
          <p:cNvPr id="9" name="CasellaDiTesto 8">
            <a:extLst>
              <a:ext uri="{FF2B5EF4-FFF2-40B4-BE49-F238E27FC236}">
                <a16:creationId xmlns:a16="http://schemas.microsoft.com/office/drawing/2014/main" id="{4B9EDF17-4C66-5F31-9E41-32F09DC35F36}"/>
              </a:ext>
            </a:extLst>
          </p:cNvPr>
          <p:cNvSpPr txBox="1"/>
          <p:nvPr/>
        </p:nvSpPr>
        <p:spPr>
          <a:xfrm>
            <a:off x="6641545" y="2782669"/>
            <a:ext cx="2240037" cy="1292662"/>
          </a:xfrm>
          <a:prstGeom prst="rect">
            <a:avLst/>
          </a:prstGeom>
          <a:noFill/>
        </p:spPr>
        <p:txBody>
          <a:bodyPr wrap="square" rtlCol="0">
            <a:spAutoFit/>
          </a:bodyPr>
          <a:lstStyle/>
          <a:p>
            <a:r>
              <a:rPr lang="it-IT" b="1" dirty="0" err="1"/>
              <a:t>Queue_manager</a:t>
            </a:r>
            <a:r>
              <a:rPr lang="it-IT" b="1" dirty="0"/>
              <a:t>: </a:t>
            </a:r>
          </a:p>
          <a:p>
            <a:pPr marL="285750" indent="-285750">
              <a:buFont typeface="Arial" panose="020B0604020202020204" pitchFamily="34" charset="0"/>
              <a:buChar char="•"/>
            </a:pPr>
            <a:r>
              <a:rPr lang="en-GB" sz="1500" dirty="0"/>
              <a:t>It </a:t>
            </a:r>
            <a:r>
              <a:rPr lang="en-US" sz="1500" dirty="0"/>
              <a:t>coordinates the queue counter coherently with the bookings</a:t>
            </a:r>
          </a:p>
        </p:txBody>
      </p:sp>
      <p:sp>
        <p:nvSpPr>
          <p:cNvPr id="10" name="CasellaDiTesto 9">
            <a:extLst>
              <a:ext uri="{FF2B5EF4-FFF2-40B4-BE49-F238E27FC236}">
                <a16:creationId xmlns:a16="http://schemas.microsoft.com/office/drawing/2014/main" id="{002C73E0-6DB0-C91C-CB4E-BBA4105F15CB}"/>
              </a:ext>
            </a:extLst>
          </p:cNvPr>
          <p:cNvSpPr txBox="1"/>
          <p:nvPr/>
        </p:nvSpPr>
        <p:spPr>
          <a:xfrm>
            <a:off x="6686745" y="4625809"/>
            <a:ext cx="2335219" cy="830997"/>
          </a:xfrm>
          <a:prstGeom prst="rect">
            <a:avLst/>
          </a:prstGeom>
          <a:noFill/>
        </p:spPr>
        <p:txBody>
          <a:bodyPr wrap="square" rtlCol="0">
            <a:spAutoFit/>
          </a:bodyPr>
          <a:lstStyle/>
          <a:p>
            <a:r>
              <a:rPr lang="it-IT" b="1" dirty="0" err="1"/>
              <a:t>Review_manager</a:t>
            </a:r>
            <a:r>
              <a:rPr lang="it-IT" b="1" dirty="0"/>
              <a:t>: </a:t>
            </a:r>
          </a:p>
          <a:p>
            <a:pPr marL="285750" indent="-285750">
              <a:buFont typeface="Arial" panose="020B0604020202020204" pitchFamily="34" charset="0"/>
              <a:buChar char="•"/>
            </a:pPr>
            <a:r>
              <a:rPr lang="en-GB" sz="1500" dirty="0"/>
              <a:t>It </a:t>
            </a:r>
            <a:r>
              <a:rPr lang="en-US" sz="1500" dirty="0"/>
              <a:t>focuses on the reviews management</a:t>
            </a:r>
          </a:p>
        </p:txBody>
      </p:sp>
    </p:spTree>
    <p:extLst>
      <p:ext uri="{BB962C8B-B14F-4D97-AF65-F5344CB8AC3E}">
        <p14:creationId xmlns:p14="http://schemas.microsoft.com/office/powerpoint/2010/main" val="35538269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830997"/>
          </a:xfrm>
          <a:prstGeom prst="rect">
            <a:avLst/>
          </a:prstGeom>
          <a:noFill/>
        </p:spPr>
        <p:txBody>
          <a:bodyPr wrap="square" rtlCol="0">
            <a:spAutoFit/>
          </a:bodyPr>
          <a:lstStyle/>
          <a:p>
            <a:r>
              <a:rPr lang="it-IT" b="1" dirty="0" err="1"/>
              <a:t>Dispatcher_ShopOwner</a:t>
            </a:r>
            <a:r>
              <a:rPr lang="it-IT" b="1" dirty="0"/>
              <a:t>: </a:t>
            </a:r>
          </a:p>
          <a:p>
            <a:pPr marL="285750" indent="-285750">
              <a:buFont typeface="Arial" panose="020B0604020202020204" pitchFamily="34" charset="0"/>
              <a:buChar char="•"/>
            </a:pPr>
            <a:r>
              <a:rPr lang="en-US" sz="1500" dirty="0"/>
              <a:t>Same role of the </a:t>
            </a:r>
            <a:r>
              <a:rPr lang="en-US" sz="1500" dirty="0" err="1"/>
              <a:t>dispatcher_customer</a:t>
            </a:r>
            <a:r>
              <a:rPr lang="en-US" sz="1500" dirty="0"/>
              <a:t>, but it is focused on the Shop Owner activities.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Immagine 1" descr="Immagine che contiene testo, diagramma, linea&#10;&#10;Descrizione generata automaticamente">
            <a:extLst>
              <a:ext uri="{FF2B5EF4-FFF2-40B4-BE49-F238E27FC236}">
                <a16:creationId xmlns:a16="http://schemas.microsoft.com/office/drawing/2014/main" id="{7DEF17C0-21E2-41BE-40AE-DB54ADA2A39A}"/>
              </a:ext>
            </a:extLst>
          </p:cNvPr>
          <p:cNvPicPr>
            <a:picLocks noChangeAspect="1"/>
          </p:cNvPicPr>
          <p:nvPr/>
        </p:nvPicPr>
        <p:blipFill>
          <a:blip r:embed="rId8"/>
          <a:stretch>
            <a:fillRect/>
          </a:stretch>
        </p:blipFill>
        <p:spPr>
          <a:xfrm>
            <a:off x="736256" y="2729428"/>
            <a:ext cx="7912760" cy="3108291"/>
          </a:xfrm>
          <a:prstGeom prst="rect">
            <a:avLst/>
          </a:prstGeom>
        </p:spPr>
      </p:pic>
    </p:spTree>
    <p:extLst>
      <p:ext uri="{BB962C8B-B14F-4D97-AF65-F5344CB8AC3E}">
        <p14:creationId xmlns:p14="http://schemas.microsoft.com/office/powerpoint/2010/main" val="190732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schizzo, mappa, disegno, diagramma&#10;&#10;Descrizione generata automaticamente">
            <a:extLst>
              <a:ext uri="{FF2B5EF4-FFF2-40B4-BE49-F238E27FC236}">
                <a16:creationId xmlns:a16="http://schemas.microsoft.com/office/drawing/2014/main" id="{CA7109D6-74AD-7F5E-F45C-065DB7379D1C}"/>
              </a:ext>
            </a:extLst>
          </p:cNvPr>
          <p:cNvPicPr>
            <a:picLocks noChangeAspect="1"/>
          </p:cNvPicPr>
          <p:nvPr/>
        </p:nvPicPr>
        <p:blipFill>
          <a:blip r:embed="rId3"/>
          <a:stretch>
            <a:fillRect/>
          </a:stretch>
        </p:blipFill>
        <p:spPr>
          <a:xfrm>
            <a:off x="566615" y="2310530"/>
            <a:ext cx="6120130" cy="364744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069819" y="1384444"/>
            <a:ext cx="4518017" cy="1061829"/>
          </a:xfrm>
          <a:prstGeom prst="rect">
            <a:avLst/>
          </a:prstGeom>
          <a:noFill/>
        </p:spPr>
        <p:txBody>
          <a:bodyPr wrap="square" rtlCol="0">
            <a:spAutoFit/>
          </a:bodyPr>
          <a:lstStyle/>
          <a:p>
            <a:r>
              <a:rPr lang="it-IT" b="1" dirty="0" err="1"/>
              <a:t>Shop_manager</a:t>
            </a:r>
            <a:r>
              <a:rPr lang="it-IT" b="1" dirty="0"/>
              <a:t>: </a:t>
            </a:r>
          </a:p>
          <a:p>
            <a:pPr marL="285750" indent="-285750">
              <a:buFont typeface="Arial" panose="020B0604020202020204" pitchFamily="34" charset="0"/>
              <a:buChar char="•"/>
            </a:pPr>
            <a:r>
              <a:rPr lang="en-US" sz="1500" dirty="0"/>
              <a:t>It has functionalities both on Shop Owner side and on Customer side: it collects the shop information and manages the Customer requests.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686745" y="1384444"/>
            <a:ext cx="2335219" cy="1523494"/>
          </a:xfrm>
          <a:prstGeom prst="rect">
            <a:avLst/>
          </a:prstGeom>
          <a:noFill/>
        </p:spPr>
        <p:txBody>
          <a:bodyPr wrap="square" rtlCol="0">
            <a:spAutoFit/>
          </a:bodyPr>
          <a:lstStyle/>
          <a:p>
            <a:r>
              <a:rPr lang="it-IT" b="1" dirty="0" err="1"/>
              <a:t>Product_manager</a:t>
            </a:r>
            <a:r>
              <a:rPr lang="it-IT" b="1" dirty="0"/>
              <a:t>: </a:t>
            </a:r>
          </a:p>
          <a:p>
            <a:pPr marL="285750" indent="-285750">
              <a:buFont typeface="Arial" panose="020B0604020202020204" pitchFamily="34" charset="0"/>
              <a:buChar char="•"/>
            </a:pPr>
            <a:r>
              <a:rPr lang="en-GB" sz="1500" dirty="0"/>
              <a:t>It </a:t>
            </a:r>
            <a:r>
              <a:rPr lang="en-US" sz="1500" dirty="0"/>
              <a:t>responsible for the product </a:t>
            </a:r>
          </a:p>
          <a:p>
            <a:pPr marL="285750" indent="-285750">
              <a:buFont typeface="Arial" panose="020B0604020202020204" pitchFamily="34" charset="0"/>
              <a:buChar char="•"/>
            </a:pPr>
            <a:r>
              <a:rPr lang="en-US" sz="1500" dirty="0"/>
              <a:t>Connected both to the Customer and to the Shops</a:t>
            </a:r>
          </a:p>
        </p:txBody>
      </p:sp>
    </p:spTree>
    <p:extLst>
      <p:ext uri="{BB962C8B-B14F-4D97-AF65-F5344CB8AC3E}">
        <p14:creationId xmlns:p14="http://schemas.microsoft.com/office/powerpoint/2010/main" val="1158834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99327419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8">
            <a:extLst>
              <a:ext uri="{FF2B5EF4-FFF2-40B4-BE49-F238E27FC236}">
                <a16:creationId xmlns:a16="http://schemas.microsoft.com/office/drawing/2014/main" id="{5F097823-B0D3-D033-5E63-CD1652EF157D}"/>
              </a:ext>
            </a:extLst>
          </p:cNvPr>
          <p:cNvSpPr txBox="1"/>
          <p:nvPr/>
        </p:nvSpPr>
        <p:spPr>
          <a:xfrm>
            <a:off x="2022323" y="1429894"/>
            <a:ext cx="6938621" cy="2062103"/>
          </a:xfrm>
          <a:prstGeom prst="rect">
            <a:avLst/>
          </a:prstGeom>
          <a:noFill/>
        </p:spPr>
        <p:txBody>
          <a:bodyPr wrap="square">
            <a:spAutoFit/>
          </a:bodyPr>
          <a:lstStyle/>
          <a:p>
            <a:r>
              <a:rPr lang="en-US" sz="1600" i="1" dirty="0">
                <a:solidFill>
                  <a:srgbClr val="374151"/>
                </a:solidFill>
                <a:latin typeface="Constantia" panose="02030602050306030303" pitchFamily="18" charset="0"/>
              </a:rPr>
              <a:t>The interfaces represent the connection and the boundaries between the different components of the system. They are often characterized by operations which may be invoked when passing from one module to the other.</a:t>
            </a:r>
          </a:p>
          <a:p>
            <a:endParaRPr lang="en-US" sz="1600" i="1" dirty="0">
              <a:solidFill>
                <a:srgbClr val="374151"/>
              </a:solidFill>
              <a:latin typeface="Constantia" panose="02030602050306030303" pitchFamily="18" charset="0"/>
            </a:endParaRPr>
          </a:p>
          <a:p>
            <a:r>
              <a:rPr lang="en-US" sz="1600" i="1" dirty="0">
                <a:solidFill>
                  <a:srgbClr val="374151"/>
                </a:solidFill>
                <a:latin typeface="Constantia" panose="02030602050306030303" pitchFamily="18" charset="0"/>
              </a:rPr>
              <a:t>They are fundamental since they enable </a:t>
            </a:r>
            <a:r>
              <a:rPr lang="en-US" sz="1600" b="1" i="1" dirty="0">
                <a:solidFill>
                  <a:srgbClr val="374151"/>
                </a:solidFill>
                <a:latin typeface="Constantia" panose="02030602050306030303" pitchFamily="18" charset="0"/>
              </a:rPr>
              <a:t>modularity</a:t>
            </a:r>
            <a:r>
              <a:rPr lang="en-US" sz="1600" i="1" dirty="0">
                <a:solidFill>
                  <a:srgbClr val="374151"/>
                </a:solidFill>
                <a:latin typeface="Constantia" panose="02030602050306030303" pitchFamily="18" charset="0"/>
              </a:rPr>
              <a:t> and </a:t>
            </a:r>
            <a:r>
              <a:rPr lang="en-US" sz="1600" b="1" i="1" dirty="0">
                <a:solidFill>
                  <a:srgbClr val="374151"/>
                </a:solidFill>
                <a:latin typeface="Constantia" panose="02030602050306030303" pitchFamily="18" charset="0"/>
              </a:rPr>
              <a:t>flexibility</a:t>
            </a:r>
            <a:r>
              <a:rPr lang="en-US" sz="1600" i="1" dirty="0">
                <a:solidFill>
                  <a:srgbClr val="374151"/>
                </a:solidFill>
                <a:latin typeface="Constantia" panose="02030602050306030303" pitchFamily="18" charset="0"/>
              </a:rPr>
              <a:t> in software design. They allow us to define interchangeable components that can be easily swapped or extended without affecting the rest of the codebase, permitting </a:t>
            </a:r>
            <a:r>
              <a:rPr lang="en-US" sz="1600" b="1" i="1" dirty="0">
                <a:solidFill>
                  <a:srgbClr val="374151"/>
                </a:solidFill>
                <a:latin typeface="Constantia" panose="02030602050306030303" pitchFamily="18" charset="0"/>
              </a:rPr>
              <a:t>information hiding </a:t>
            </a:r>
            <a:r>
              <a:rPr lang="en-US" sz="1600" i="1" dirty="0">
                <a:solidFill>
                  <a:srgbClr val="374151"/>
                </a:solidFill>
                <a:latin typeface="Constantia" panose="02030602050306030303" pitchFamily="18" charset="0"/>
              </a:rPr>
              <a:t>and </a:t>
            </a:r>
            <a:r>
              <a:rPr lang="en-US" sz="1600" b="1" i="1" dirty="0">
                <a:solidFill>
                  <a:srgbClr val="374151"/>
                </a:solidFill>
                <a:latin typeface="Constantia" panose="02030602050306030303" pitchFamily="18" charset="0"/>
              </a:rPr>
              <a:t>design for change</a:t>
            </a:r>
            <a:r>
              <a:rPr lang="en-US" sz="1600" i="1" dirty="0">
                <a:solidFill>
                  <a:srgbClr val="374151"/>
                </a:solidFill>
                <a:latin typeface="Constantia" panose="02030602050306030303" pitchFamily="18" charset="0"/>
              </a:rPr>
              <a:t>.</a:t>
            </a:r>
            <a:endParaRPr lang="it-IT" sz="1600" i="1" dirty="0">
              <a:solidFill>
                <a:srgbClr val="374151"/>
              </a:solidFill>
              <a:latin typeface="Constantia" panose="02030602050306030303" pitchFamily="18" charset="0"/>
            </a:endParaRPr>
          </a:p>
        </p:txBody>
      </p:sp>
      <p:pic>
        <p:nvPicPr>
          <p:cNvPr id="12" name="Immagine 11" descr="Immagine che contiene nero, oscurità&#10;&#10;Descrizione generata automaticamente">
            <a:extLst>
              <a:ext uri="{FF2B5EF4-FFF2-40B4-BE49-F238E27FC236}">
                <a16:creationId xmlns:a16="http://schemas.microsoft.com/office/drawing/2014/main" id="{7D88B17A-4496-C012-B992-4FAEEE6B4AF4}"/>
              </a:ext>
            </a:extLst>
          </p:cNvPr>
          <p:cNvPicPr>
            <a:picLocks noChangeAspect="1"/>
          </p:cNvPicPr>
          <p:nvPr/>
        </p:nvPicPr>
        <p:blipFill>
          <a:blip r:embed="rId8"/>
          <a:stretch>
            <a:fillRect/>
          </a:stretch>
        </p:blipFill>
        <p:spPr>
          <a:xfrm>
            <a:off x="2589366" y="3899063"/>
            <a:ext cx="895054" cy="895054"/>
          </a:xfrm>
          <a:prstGeom prst="rect">
            <a:avLst/>
          </a:prstGeom>
        </p:spPr>
      </p:pic>
      <p:pic>
        <p:nvPicPr>
          <p:cNvPr id="14" name="Immagine 13" descr="Immagine che contiene nero, oscurità&#10;&#10;Descrizione generata automaticamente">
            <a:extLst>
              <a:ext uri="{FF2B5EF4-FFF2-40B4-BE49-F238E27FC236}">
                <a16:creationId xmlns:a16="http://schemas.microsoft.com/office/drawing/2014/main" id="{35AA2294-BA52-A7B3-3829-1CD14BD28DD2}"/>
              </a:ext>
            </a:extLst>
          </p:cNvPr>
          <p:cNvPicPr>
            <a:picLocks noChangeAspect="1"/>
          </p:cNvPicPr>
          <p:nvPr/>
        </p:nvPicPr>
        <p:blipFill>
          <a:blip r:embed="rId9"/>
          <a:stretch>
            <a:fillRect/>
          </a:stretch>
        </p:blipFill>
        <p:spPr>
          <a:xfrm>
            <a:off x="4205161" y="4025495"/>
            <a:ext cx="768622" cy="768622"/>
          </a:xfrm>
          <a:prstGeom prst="rect">
            <a:avLst/>
          </a:prstGeom>
        </p:spPr>
      </p:pic>
      <p:pic>
        <p:nvPicPr>
          <p:cNvPr id="16" name="Immagine 15" descr="Immagine che contiene simbolo, logo, Elementi grafici, bianco&#10;&#10;Descrizione generata automaticamente">
            <a:extLst>
              <a:ext uri="{FF2B5EF4-FFF2-40B4-BE49-F238E27FC236}">
                <a16:creationId xmlns:a16="http://schemas.microsoft.com/office/drawing/2014/main" id="{ED039D9A-0662-2198-CC86-1D6565667EA2}"/>
              </a:ext>
            </a:extLst>
          </p:cNvPr>
          <p:cNvPicPr>
            <a:picLocks noChangeAspect="1"/>
          </p:cNvPicPr>
          <p:nvPr/>
        </p:nvPicPr>
        <p:blipFill>
          <a:blip r:embed="rId10"/>
          <a:stretch>
            <a:fillRect/>
          </a:stretch>
        </p:blipFill>
        <p:spPr>
          <a:xfrm>
            <a:off x="5694524" y="4025495"/>
            <a:ext cx="953229" cy="775334"/>
          </a:xfrm>
          <a:prstGeom prst="rect">
            <a:avLst/>
          </a:prstGeom>
        </p:spPr>
      </p:pic>
      <p:pic>
        <p:nvPicPr>
          <p:cNvPr id="18" name="Elemento grafico 17" descr="Freccia circolare con riempimento a tinta unita">
            <a:extLst>
              <a:ext uri="{FF2B5EF4-FFF2-40B4-BE49-F238E27FC236}">
                <a16:creationId xmlns:a16="http://schemas.microsoft.com/office/drawing/2014/main" id="{2859BC46-9CAD-12E4-5C62-79B9EC6918A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68494" y="3993841"/>
            <a:ext cx="914400" cy="914400"/>
          </a:xfrm>
          <a:prstGeom prst="rect">
            <a:avLst/>
          </a:prstGeom>
        </p:spPr>
      </p:pic>
    </p:spTree>
    <p:extLst>
      <p:ext uri="{BB962C8B-B14F-4D97-AF65-F5344CB8AC3E}">
        <p14:creationId xmlns:p14="http://schemas.microsoft.com/office/powerpoint/2010/main" val="3908192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1340925488"/>
              </p:ext>
            </p:extLst>
          </p:nvPr>
        </p:nvGraphicFramePr>
        <p:xfrm>
          <a:off x="-1122444" y="1956257"/>
          <a:ext cx="9947124" cy="41482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8521" y="1362593"/>
            <a:ext cx="392209" cy="392209"/>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777107" y="1401100"/>
            <a:ext cx="7908670" cy="323165"/>
          </a:xfrm>
          <a:prstGeom prst="rect">
            <a:avLst/>
          </a:prstGeom>
          <a:noFill/>
        </p:spPr>
        <p:txBody>
          <a:bodyPr wrap="square" rtlCol="0">
            <a:spAutoFit/>
          </a:bodyPr>
          <a:lstStyle/>
          <a:p>
            <a:r>
              <a:rPr lang="en-GB" sz="1500" i="1" dirty="0">
                <a:effectLst/>
                <a:latin typeface="Constantia" panose="02030602050306030303" pitchFamily="18" charset="0"/>
                <a:ea typeface="Constantia" panose="02030602050306030303" pitchFamily="18" charset="0"/>
                <a:cs typeface="Browallia New" panose="020B0604020202020204" pitchFamily="34" charset="-34"/>
              </a:rPr>
              <a:t>Feasibility Study helps to objectively </a:t>
            </a:r>
            <a:r>
              <a:rPr lang="en-GB" sz="1500" b="1" i="1" dirty="0">
                <a:effectLst/>
                <a:latin typeface="Constantia" panose="02030602050306030303" pitchFamily="18" charset="0"/>
                <a:ea typeface="Constantia" panose="02030602050306030303" pitchFamily="18" charset="0"/>
                <a:cs typeface="Browallia New" panose="020B0604020202020204" pitchFamily="34" charset="-34"/>
              </a:rPr>
              <a:t>decide</a:t>
            </a:r>
            <a:r>
              <a:rPr lang="en-GB" sz="1500" i="1" dirty="0">
                <a:effectLst/>
                <a:latin typeface="Constantia" panose="02030602050306030303" pitchFamily="18" charset="0"/>
                <a:ea typeface="Constantia" panose="02030602050306030303" pitchFamily="18" charset="0"/>
                <a:cs typeface="Browallia New" panose="020B0604020202020204" pitchFamily="34" charset="-34"/>
              </a:rPr>
              <a:t> whether to proceed with a proposed project or not.</a:t>
            </a:r>
            <a:endParaRPr lang="it-IT" sz="1500" i="1" dirty="0"/>
          </a:p>
        </p:txBody>
      </p:sp>
      <p:sp>
        <p:nvSpPr>
          <p:cNvPr id="2" name="CasellaDiTesto 1">
            <a:extLst>
              <a:ext uri="{FF2B5EF4-FFF2-40B4-BE49-F238E27FC236}">
                <a16:creationId xmlns:a16="http://schemas.microsoft.com/office/drawing/2014/main" id="{B3D8ED18-D4F8-F692-B87A-8562FDB3F5C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2E5D45BA-A909-8AE3-209E-3545281779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Elemento grafico 8" descr="Negozio con riempimento a tinta unita">
            <a:extLst>
              <a:ext uri="{FF2B5EF4-FFF2-40B4-BE49-F238E27FC236}">
                <a16:creationId xmlns:a16="http://schemas.microsoft.com/office/drawing/2014/main" id="{935E71EB-698C-70CE-4C5D-E980E3F75D2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419725" y="2371725"/>
            <a:ext cx="457200" cy="457200"/>
          </a:xfrm>
          <a:prstGeom prst="rect">
            <a:avLst/>
          </a:prstGeom>
        </p:spPr>
      </p:pic>
      <p:pic>
        <p:nvPicPr>
          <p:cNvPr id="12" name="Elemento grafico 11" descr="Uomo con riempimento a tinta unita">
            <a:extLst>
              <a:ext uri="{FF2B5EF4-FFF2-40B4-BE49-F238E27FC236}">
                <a16:creationId xmlns:a16="http://schemas.microsoft.com/office/drawing/2014/main" id="{3CDCD3E4-E7FB-6A6E-FD84-F01E41C7714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854052" y="2325397"/>
            <a:ext cx="503528" cy="503528"/>
          </a:xfrm>
          <a:prstGeom prst="rect">
            <a:avLst/>
          </a:prstGeom>
        </p:spPr>
      </p:pic>
      <p:pic>
        <p:nvPicPr>
          <p:cNvPr id="14" name="Elemento grafico 13" descr="Ethernet con riempimento a tinta unita">
            <a:extLst>
              <a:ext uri="{FF2B5EF4-FFF2-40B4-BE49-F238E27FC236}">
                <a16:creationId xmlns:a16="http://schemas.microsoft.com/office/drawing/2014/main" id="{F968180B-0616-FD8A-544F-3A2E2408C6D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648325" y="3733801"/>
            <a:ext cx="590550" cy="590550"/>
          </a:xfrm>
          <a:prstGeom prst="rect">
            <a:avLst/>
          </a:prstGeom>
        </p:spPr>
      </p:pic>
      <p:pic>
        <p:nvPicPr>
          <p:cNvPr id="17" name="Elemento grafico 16" descr="Monete con riempimento a tinta unita">
            <a:extLst>
              <a:ext uri="{FF2B5EF4-FFF2-40B4-BE49-F238E27FC236}">
                <a16:creationId xmlns:a16="http://schemas.microsoft.com/office/drawing/2014/main" id="{3C3BBE9B-5932-80F5-5CC9-5285C64F7D8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420301" y="5179148"/>
            <a:ext cx="583477" cy="583477"/>
          </a:xfrm>
          <a:prstGeom prst="rect">
            <a:avLst/>
          </a:prstGeom>
        </p:spPr>
      </p:pic>
    </p:spTree>
    <p:extLst>
      <p:ext uri="{BB962C8B-B14F-4D97-AF65-F5344CB8AC3E}">
        <p14:creationId xmlns:p14="http://schemas.microsoft.com/office/powerpoint/2010/main" val="40756334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descr="Immagine che contiene diagramma, linea, testo, Diagramma&#10;&#10;Descrizione generata automaticamente">
            <a:extLst>
              <a:ext uri="{FF2B5EF4-FFF2-40B4-BE49-F238E27FC236}">
                <a16:creationId xmlns:a16="http://schemas.microsoft.com/office/drawing/2014/main" id="{E32B1925-3CBE-E81D-B112-9627D69B3886}"/>
              </a:ext>
            </a:extLst>
          </p:cNvPr>
          <p:cNvPicPr>
            <a:picLocks noChangeAspect="1"/>
          </p:cNvPicPr>
          <p:nvPr/>
        </p:nvPicPr>
        <p:blipFill>
          <a:blip r:embed="rId3"/>
          <a:stretch>
            <a:fillRect/>
          </a:stretch>
        </p:blipFill>
        <p:spPr>
          <a:xfrm>
            <a:off x="414215" y="2873829"/>
            <a:ext cx="6120130" cy="28987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2908991" y="1582088"/>
            <a:ext cx="2986268" cy="830997"/>
          </a:xfrm>
          <a:prstGeom prst="rect">
            <a:avLst/>
          </a:prstGeom>
          <a:noFill/>
        </p:spPr>
        <p:txBody>
          <a:bodyPr wrap="square" rtlCol="0">
            <a:spAutoFit/>
          </a:bodyPr>
          <a:lstStyle/>
          <a:p>
            <a:r>
              <a:rPr lang="it-IT" b="1" dirty="0" err="1"/>
              <a:t>selectionI</a:t>
            </a:r>
            <a:r>
              <a:rPr lang="it-IT" b="1" dirty="0"/>
              <a:t>: </a:t>
            </a:r>
          </a:p>
          <a:p>
            <a:pPr marL="285750" indent="-285750">
              <a:buFont typeface="Arial" panose="020B0604020202020204" pitchFamily="34" charset="0"/>
              <a:buChar char="•"/>
            </a:pPr>
            <a:r>
              <a:rPr lang="en-US" sz="1500" dirty="0"/>
              <a:t>Allows the user to select its role in the </a:t>
            </a:r>
            <a:r>
              <a:rPr lang="en-US" sz="1500" dirty="0" err="1"/>
              <a:t>Iqueue</a:t>
            </a:r>
            <a:r>
              <a:rPr lang="en-US" sz="1500" dirty="0"/>
              <a:t> application</a:t>
            </a:r>
          </a:p>
        </p:txBody>
      </p:sp>
      <p:sp>
        <p:nvSpPr>
          <p:cNvPr id="8" name="CasellaDiTesto 7">
            <a:extLst>
              <a:ext uri="{FF2B5EF4-FFF2-40B4-BE49-F238E27FC236}">
                <a16:creationId xmlns:a16="http://schemas.microsoft.com/office/drawing/2014/main" id="{60295580-C808-BE31-000E-6B368AC617BD}"/>
              </a:ext>
            </a:extLst>
          </p:cNvPr>
          <p:cNvSpPr txBox="1"/>
          <p:nvPr/>
        </p:nvSpPr>
        <p:spPr>
          <a:xfrm>
            <a:off x="6534345" y="1581167"/>
            <a:ext cx="2487619" cy="1292662"/>
          </a:xfrm>
          <a:prstGeom prst="rect">
            <a:avLst/>
          </a:prstGeom>
          <a:noFill/>
        </p:spPr>
        <p:txBody>
          <a:bodyPr wrap="square" rtlCol="0">
            <a:spAutoFit/>
          </a:bodyPr>
          <a:lstStyle/>
          <a:p>
            <a:r>
              <a:rPr lang="it-IT" b="1" dirty="0" err="1"/>
              <a:t>booking_ManagementI</a:t>
            </a:r>
            <a:r>
              <a:rPr lang="it-IT" b="1" dirty="0"/>
              <a:t>: </a:t>
            </a:r>
          </a:p>
          <a:p>
            <a:pPr marL="285750" indent="-285750">
              <a:buFont typeface="Arial" panose="020B0604020202020204" pitchFamily="34" charset="0"/>
              <a:buChar char="•"/>
            </a:pPr>
            <a:r>
              <a:rPr lang="en-GB" sz="1500" dirty="0"/>
              <a:t>Deals with the booking </a:t>
            </a:r>
          </a:p>
          <a:p>
            <a:pPr marL="285750" indent="-285750">
              <a:buFont typeface="Arial" panose="020B0604020202020204" pitchFamily="34" charset="0"/>
              <a:buChar char="•"/>
            </a:pPr>
            <a:r>
              <a:rPr lang="en-US" sz="1500" dirty="0"/>
              <a:t>Allows to select the time slot and delete the booking</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6780170" y="4490616"/>
            <a:ext cx="2240037" cy="1061829"/>
          </a:xfrm>
          <a:prstGeom prst="rect">
            <a:avLst/>
          </a:prstGeom>
          <a:noFill/>
        </p:spPr>
        <p:txBody>
          <a:bodyPr wrap="square" rtlCol="0">
            <a:spAutoFit/>
          </a:bodyPr>
          <a:lstStyle/>
          <a:p>
            <a:r>
              <a:rPr lang="it-IT" b="1" dirty="0" err="1"/>
              <a:t>QueueRequestI</a:t>
            </a:r>
            <a:r>
              <a:rPr lang="it-IT" b="1" dirty="0"/>
              <a:t>: </a:t>
            </a:r>
          </a:p>
          <a:p>
            <a:pPr marL="285750" indent="-285750">
              <a:buFont typeface="Arial" panose="020B0604020202020204" pitchFamily="34" charset="0"/>
              <a:buChar char="•"/>
            </a:pPr>
            <a:r>
              <a:rPr lang="en-US" sz="1500" dirty="0"/>
              <a:t>Allows to see the number of people in queue </a:t>
            </a:r>
          </a:p>
        </p:txBody>
      </p:sp>
      <p:sp>
        <p:nvSpPr>
          <p:cNvPr id="10" name="CasellaDiTesto 9">
            <a:extLst>
              <a:ext uri="{FF2B5EF4-FFF2-40B4-BE49-F238E27FC236}">
                <a16:creationId xmlns:a16="http://schemas.microsoft.com/office/drawing/2014/main" id="{3546BBD2-E14C-CBA8-43DC-572EBCAEFA05}"/>
              </a:ext>
            </a:extLst>
          </p:cNvPr>
          <p:cNvSpPr txBox="1"/>
          <p:nvPr/>
        </p:nvSpPr>
        <p:spPr>
          <a:xfrm>
            <a:off x="6656381" y="3282113"/>
            <a:ext cx="2487619" cy="800219"/>
          </a:xfrm>
          <a:prstGeom prst="rect">
            <a:avLst/>
          </a:prstGeom>
          <a:noFill/>
        </p:spPr>
        <p:txBody>
          <a:bodyPr wrap="square" rtlCol="0">
            <a:spAutoFit/>
          </a:bodyPr>
          <a:lstStyle/>
          <a:p>
            <a:r>
              <a:rPr lang="it-IT" sz="1600" b="1" dirty="0"/>
              <a:t>Queue-</a:t>
            </a:r>
            <a:r>
              <a:rPr lang="it-IT" sz="1600" b="1" dirty="0" err="1"/>
              <a:t>cust_managementI</a:t>
            </a:r>
            <a:r>
              <a:rPr lang="it-IT" sz="1600" b="1" dirty="0"/>
              <a:t>: </a:t>
            </a:r>
          </a:p>
          <a:p>
            <a:pPr marL="285750" indent="-285750">
              <a:buFont typeface="Arial" panose="020B0604020202020204" pitchFamily="34" charset="0"/>
              <a:buChar char="•"/>
            </a:pPr>
            <a:r>
              <a:rPr lang="en-US" sz="1500" dirty="0"/>
              <a:t>Computes the time that a Customer should wait</a:t>
            </a:r>
          </a:p>
        </p:txBody>
      </p:sp>
    </p:spTree>
    <p:extLst>
      <p:ext uri="{BB962C8B-B14F-4D97-AF65-F5344CB8AC3E}">
        <p14:creationId xmlns:p14="http://schemas.microsoft.com/office/powerpoint/2010/main" val="29479349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238237" y="1376940"/>
            <a:ext cx="2986268" cy="1292662"/>
          </a:xfrm>
          <a:prstGeom prst="rect">
            <a:avLst/>
          </a:prstGeom>
          <a:noFill/>
        </p:spPr>
        <p:txBody>
          <a:bodyPr wrap="square" rtlCol="0">
            <a:spAutoFit/>
          </a:bodyPr>
          <a:lstStyle/>
          <a:p>
            <a:r>
              <a:rPr lang="it-IT" b="1" dirty="0" err="1"/>
              <a:t>ProductManagementI</a:t>
            </a:r>
            <a:r>
              <a:rPr lang="it-IT" b="1" dirty="0"/>
              <a:t>: </a:t>
            </a:r>
          </a:p>
          <a:p>
            <a:pPr marL="285750" indent="-285750">
              <a:buFont typeface="Arial" panose="020B0604020202020204" pitchFamily="34" charset="0"/>
              <a:buChar char="•"/>
            </a:pPr>
            <a:r>
              <a:rPr lang="en-US" sz="1500" dirty="0"/>
              <a:t>Allows the register and delete products and their discounts.</a:t>
            </a:r>
          </a:p>
          <a:p>
            <a:pPr marL="285750" indent="-285750">
              <a:buFont typeface="Arial" panose="020B0604020202020204" pitchFamily="34" charset="0"/>
              <a:buChar char="•"/>
            </a:pPr>
            <a:r>
              <a:rPr lang="en-US" sz="1500" dirty="0"/>
              <a:t>Allows the Shop Owner to keep track of the number of products</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162088" y="1376940"/>
            <a:ext cx="2936385" cy="1292662"/>
          </a:xfrm>
          <a:prstGeom prst="rect">
            <a:avLst/>
          </a:prstGeom>
          <a:noFill/>
        </p:spPr>
        <p:txBody>
          <a:bodyPr wrap="square" rtlCol="0">
            <a:spAutoFit/>
          </a:bodyPr>
          <a:lstStyle/>
          <a:p>
            <a:r>
              <a:rPr lang="it-IT" b="1" dirty="0" err="1"/>
              <a:t>ShopManagementI</a:t>
            </a:r>
            <a:r>
              <a:rPr lang="it-IT" b="1" dirty="0"/>
              <a:t>: </a:t>
            </a:r>
          </a:p>
          <a:p>
            <a:pPr marL="285750" indent="-285750">
              <a:buFont typeface="Arial" panose="020B0604020202020204" pitchFamily="34" charset="0"/>
              <a:buChar char="•"/>
            </a:pPr>
            <a:r>
              <a:rPr lang="en-US" sz="1500" dirty="0"/>
              <a:t>Allows to register or delete the shop, generate advertisement, ADD and DEC manually the people in queue</a:t>
            </a:r>
          </a:p>
        </p:txBody>
      </p:sp>
      <p:pic>
        <p:nvPicPr>
          <p:cNvPr id="4" name="Immagine 3" descr="Immagine che contiene testo, linea, diagramma, Diagramma&#10;&#10;Descrizione generata automaticamente">
            <a:extLst>
              <a:ext uri="{FF2B5EF4-FFF2-40B4-BE49-F238E27FC236}">
                <a16:creationId xmlns:a16="http://schemas.microsoft.com/office/drawing/2014/main" id="{ED0A6DBA-2D9A-28B0-6F25-C127345327BF}"/>
              </a:ext>
            </a:extLst>
          </p:cNvPr>
          <p:cNvPicPr>
            <a:picLocks noChangeAspect="1"/>
          </p:cNvPicPr>
          <p:nvPr/>
        </p:nvPicPr>
        <p:blipFill>
          <a:blip r:embed="rId8"/>
          <a:stretch>
            <a:fillRect/>
          </a:stretch>
        </p:blipFill>
        <p:spPr>
          <a:xfrm>
            <a:off x="0" y="2946406"/>
            <a:ext cx="9133071" cy="2925274"/>
          </a:xfrm>
          <a:prstGeom prst="rect">
            <a:avLst/>
          </a:prstGeom>
        </p:spPr>
      </p:pic>
    </p:spTree>
    <p:extLst>
      <p:ext uri="{BB962C8B-B14F-4D97-AF65-F5344CB8AC3E}">
        <p14:creationId xmlns:p14="http://schemas.microsoft.com/office/powerpoint/2010/main" val="4034269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izzo, disegno, diagramma, mappa&#10;&#10;Descrizione generata automaticamente">
            <a:extLst>
              <a:ext uri="{FF2B5EF4-FFF2-40B4-BE49-F238E27FC236}">
                <a16:creationId xmlns:a16="http://schemas.microsoft.com/office/drawing/2014/main" id="{D5B7423B-0F76-2349-AD16-CC62C687AB8B}"/>
              </a:ext>
            </a:extLst>
          </p:cNvPr>
          <p:cNvPicPr>
            <a:picLocks noChangeAspect="1"/>
          </p:cNvPicPr>
          <p:nvPr/>
        </p:nvPicPr>
        <p:blipFill>
          <a:blip r:embed="rId3"/>
          <a:stretch>
            <a:fillRect/>
          </a:stretch>
        </p:blipFill>
        <p:spPr>
          <a:xfrm>
            <a:off x="-12023" y="2520619"/>
            <a:ext cx="5948490" cy="3564897"/>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112041" y="1400118"/>
            <a:ext cx="2986268" cy="830997"/>
          </a:xfrm>
          <a:prstGeom prst="rect">
            <a:avLst/>
          </a:prstGeom>
          <a:noFill/>
        </p:spPr>
        <p:txBody>
          <a:bodyPr wrap="square" rtlCol="0">
            <a:spAutoFit/>
          </a:bodyPr>
          <a:lstStyle/>
          <a:p>
            <a:r>
              <a:rPr lang="it-IT" b="1" dirty="0" err="1"/>
              <a:t>Cust-ReviewRequestI</a:t>
            </a:r>
            <a:r>
              <a:rPr lang="it-IT" b="1" dirty="0"/>
              <a:t>: </a:t>
            </a:r>
          </a:p>
          <a:p>
            <a:pPr marL="285750" indent="-285750">
              <a:buFont typeface="Arial" panose="020B0604020202020204" pitchFamily="34" charset="0"/>
              <a:buChar char="•"/>
            </a:pPr>
            <a:r>
              <a:rPr lang="en-US" sz="1500" dirty="0"/>
              <a:t>Permits the customer to write a rating for a Shop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0768" y="1400118"/>
            <a:ext cx="4224085" cy="852349"/>
          </a:xfrm>
          <a:prstGeom prst="rect">
            <a:avLst/>
          </a:prstGeom>
          <a:noFill/>
        </p:spPr>
        <p:txBody>
          <a:bodyPr wrap="square" rtlCol="0">
            <a:spAutoFit/>
          </a:bodyPr>
          <a:lstStyle/>
          <a:p>
            <a:r>
              <a:rPr lang="it-IT" b="1" dirty="0" err="1"/>
              <a:t>Cust-shopRequestI</a:t>
            </a:r>
            <a:r>
              <a:rPr lang="it-IT" b="1" dirty="0"/>
              <a:t>: </a:t>
            </a:r>
          </a:p>
          <a:p>
            <a:pPr marL="285750" indent="-285750">
              <a:lnSpc>
                <a:spcPct val="107000"/>
              </a:lnSpc>
              <a:spcAft>
                <a:spcPts val="800"/>
              </a:spcAft>
              <a:buFont typeface="Arial" panose="020B0604020202020204" pitchFamily="34" charset="0"/>
              <a:buChar char="•"/>
            </a:pPr>
            <a:r>
              <a:rPr lang="en-GB" sz="1500" dirty="0"/>
              <a:t>Links the Customer with the Shop, allowing the customer to see and select them on the map  </a:t>
            </a:r>
            <a:endParaRPr lang="it-IT" sz="1500" dirty="0"/>
          </a:p>
        </p:txBody>
      </p:sp>
      <p:sp>
        <p:nvSpPr>
          <p:cNvPr id="8" name="CasellaDiTesto 7">
            <a:extLst>
              <a:ext uri="{FF2B5EF4-FFF2-40B4-BE49-F238E27FC236}">
                <a16:creationId xmlns:a16="http://schemas.microsoft.com/office/drawing/2014/main" id="{F7C6FF10-6EFC-3918-94AD-54C6A4F650F4}"/>
              </a:ext>
            </a:extLst>
          </p:cNvPr>
          <p:cNvSpPr txBox="1"/>
          <p:nvPr/>
        </p:nvSpPr>
        <p:spPr>
          <a:xfrm>
            <a:off x="6035696" y="3116530"/>
            <a:ext cx="3077649" cy="830997"/>
          </a:xfrm>
          <a:prstGeom prst="rect">
            <a:avLst/>
          </a:prstGeom>
          <a:noFill/>
        </p:spPr>
        <p:txBody>
          <a:bodyPr wrap="square" rtlCol="0">
            <a:spAutoFit/>
          </a:bodyPr>
          <a:lstStyle/>
          <a:p>
            <a:r>
              <a:rPr lang="it-IT" b="1" dirty="0"/>
              <a:t>Review-</a:t>
            </a:r>
            <a:r>
              <a:rPr lang="it-IT" b="1" dirty="0" err="1"/>
              <a:t>ShopI</a:t>
            </a:r>
            <a:r>
              <a:rPr lang="it-IT" b="1" dirty="0"/>
              <a:t>: </a:t>
            </a:r>
          </a:p>
          <a:p>
            <a:pPr marL="285750" indent="-285750">
              <a:buFont typeface="Arial" panose="020B0604020202020204" pitchFamily="34" charset="0"/>
              <a:buChar char="•"/>
            </a:pPr>
            <a:r>
              <a:rPr lang="en-US" sz="1500" dirty="0"/>
              <a:t>Permits to propagate the written rating to the relative Shop</a:t>
            </a:r>
          </a:p>
        </p:txBody>
      </p:sp>
      <p:sp>
        <p:nvSpPr>
          <p:cNvPr id="10" name="CasellaDiTesto 9">
            <a:extLst>
              <a:ext uri="{FF2B5EF4-FFF2-40B4-BE49-F238E27FC236}">
                <a16:creationId xmlns:a16="http://schemas.microsoft.com/office/drawing/2014/main" id="{230F0783-4352-4F9E-6C95-A27E11FB0593}"/>
              </a:ext>
            </a:extLst>
          </p:cNvPr>
          <p:cNvSpPr txBox="1"/>
          <p:nvPr/>
        </p:nvSpPr>
        <p:spPr>
          <a:xfrm>
            <a:off x="6035696" y="4631178"/>
            <a:ext cx="2986268" cy="830997"/>
          </a:xfrm>
          <a:prstGeom prst="rect">
            <a:avLst/>
          </a:prstGeom>
          <a:noFill/>
        </p:spPr>
        <p:txBody>
          <a:bodyPr wrap="square" rtlCol="0">
            <a:spAutoFit/>
          </a:bodyPr>
          <a:lstStyle/>
          <a:p>
            <a:r>
              <a:rPr lang="it-IT" b="1" dirty="0"/>
              <a:t>QR-</a:t>
            </a:r>
            <a:r>
              <a:rPr lang="it-IT" b="1" dirty="0" err="1"/>
              <a:t>reviewI</a:t>
            </a:r>
            <a:r>
              <a:rPr lang="it-IT" b="1" dirty="0"/>
              <a:t>: </a:t>
            </a:r>
          </a:p>
          <a:p>
            <a:pPr marL="285750" indent="-285750">
              <a:buFont typeface="Arial" panose="020B0604020202020204" pitchFamily="34" charset="0"/>
              <a:buChar char="•"/>
            </a:pPr>
            <a:r>
              <a:rPr lang="en-US" sz="1500" dirty="0"/>
              <a:t>Grant the generation of the review </a:t>
            </a:r>
          </a:p>
        </p:txBody>
      </p:sp>
    </p:spTree>
    <p:extLst>
      <p:ext uri="{BB962C8B-B14F-4D97-AF65-F5344CB8AC3E}">
        <p14:creationId xmlns:p14="http://schemas.microsoft.com/office/powerpoint/2010/main" val="3797784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612830" y="2786494"/>
            <a:ext cx="2142909" cy="1461939"/>
          </a:xfrm>
          <a:prstGeom prst="rect">
            <a:avLst/>
          </a:prstGeom>
          <a:noFill/>
        </p:spPr>
        <p:txBody>
          <a:bodyPr wrap="square" rtlCol="0">
            <a:spAutoFit/>
          </a:bodyPr>
          <a:lstStyle/>
          <a:p>
            <a:r>
              <a:rPr lang="it-IT" sz="1400" b="1" dirty="0" err="1"/>
              <a:t>QR_queue_managementI</a:t>
            </a:r>
            <a:r>
              <a:rPr lang="it-IT" sz="1400" b="1" dirty="0"/>
              <a:t>: </a:t>
            </a:r>
          </a:p>
          <a:p>
            <a:pPr marL="285750" indent="-285750">
              <a:buFont typeface="Arial" panose="020B0604020202020204" pitchFamily="34" charset="0"/>
              <a:buChar char="•"/>
            </a:pPr>
            <a:r>
              <a:rPr lang="en-US" sz="1500" dirty="0"/>
              <a:t>Every time a QR code has been scanned the corresponding Customer is removed from the Queue</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2177" y="1419340"/>
            <a:ext cx="3636603" cy="605359"/>
          </a:xfrm>
          <a:prstGeom prst="rect">
            <a:avLst/>
          </a:prstGeom>
          <a:noFill/>
        </p:spPr>
        <p:txBody>
          <a:bodyPr wrap="square" rtlCol="0">
            <a:spAutoFit/>
          </a:bodyPr>
          <a:lstStyle/>
          <a:p>
            <a:r>
              <a:rPr lang="it-IT" b="1" dirty="0"/>
              <a:t>QR-</a:t>
            </a:r>
            <a:r>
              <a:rPr lang="it-IT" b="1" dirty="0" err="1"/>
              <a:t>booking_managementI</a:t>
            </a:r>
            <a:r>
              <a:rPr lang="it-IT" b="1" dirty="0"/>
              <a:t> : </a:t>
            </a:r>
          </a:p>
          <a:p>
            <a:pPr marL="285750" indent="-285750">
              <a:lnSpc>
                <a:spcPct val="107000"/>
              </a:lnSpc>
              <a:spcAft>
                <a:spcPts val="800"/>
              </a:spcAft>
              <a:buFont typeface="Arial" panose="020B0604020202020204" pitchFamily="34" charset="0"/>
              <a:buChar char="•"/>
            </a:pPr>
            <a:r>
              <a:rPr lang="en-US" sz="1500" dirty="0"/>
              <a:t>Allows to generate a QR after a booking </a:t>
            </a:r>
            <a:endParaRPr lang="it-IT" sz="1500" dirty="0"/>
          </a:p>
        </p:txBody>
      </p:sp>
      <p:pic>
        <p:nvPicPr>
          <p:cNvPr id="4" name="Immagine 3" descr="Immagine che contiene testo, diagramma, linea, Diagramma&#10;&#10;Descrizione generata automaticamente">
            <a:extLst>
              <a:ext uri="{FF2B5EF4-FFF2-40B4-BE49-F238E27FC236}">
                <a16:creationId xmlns:a16="http://schemas.microsoft.com/office/drawing/2014/main" id="{444A93E1-0B07-489D-A7E3-872C6D608EFE}"/>
              </a:ext>
            </a:extLst>
          </p:cNvPr>
          <p:cNvPicPr>
            <a:picLocks noChangeAspect="1"/>
          </p:cNvPicPr>
          <p:nvPr/>
        </p:nvPicPr>
        <p:blipFill>
          <a:blip r:embed="rId8"/>
          <a:stretch>
            <a:fillRect/>
          </a:stretch>
        </p:blipFill>
        <p:spPr>
          <a:xfrm>
            <a:off x="0" y="2349543"/>
            <a:ext cx="6540317" cy="3646838"/>
          </a:xfrm>
          <a:prstGeom prst="rect">
            <a:avLst/>
          </a:prstGeom>
        </p:spPr>
      </p:pic>
      <p:sp>
        <p:nvSpPr>
          <p:cNvPr id="13" name="CasellaDiTesto 12">
            <a:extLst>
              <a:ext uri="{FF2B5EF4-FFF2-40B4-BE49-F238E27FC236}">
                <a16:creationId xmlns:a16="http://schemas.microsoft.com/office/drawing/2014/main" id="{F6FD595E-DB65-3E41-764C-20003B9E0F8F}"/>
              </a:ext>
            </a:extLst>
          </p:cNvPr>
          <p:cNvSpPr txBox="1"/>
          <p:nvPr/>
        </p:nvSpPr>
        <p:spPr>
          <a:xfrm>
            <a:off x="6612830" y="4917326"/>
            <a:ext cx="2894683" cy="769441"/>
          </a:xfrm>
          <a:prstGeom prst="rect">
            <a:avLst/>
          </a:prstGeom>
          <a:noFill/>
        </p:spPr>
        <p:txBody>
          <a:bodyPr wrap="square" rtlCol="0">
            <a:spAutoFit/>
          </a:bodyPr>
          <a:lstStyle/>
          <a:p>
            <a:r>
              <a:rPr lang="it-IT" sz="1400" b="1" dirty="0"/>
              <a:t>QR-</a:t>
            </a:r>
            <a:r>
              <a:rPr lang="it-IT" sz="1400" b="1" dirty="0" err="1"/>
              <a:t>Shop_owner_managementI</a:t>
            </a:r>
            <a:r>
              <a:rPr lang="it-IT" sz="1400" b="1" dirty="0"/>
              <a:t>: </a:t>
            </a:r>
          </a:p>
          <a:p>
            <a:pPr marL="285750" indent="-285750">
              <a:buFont typeface="Arial" panose="020B0604020202020204" pitchFamily="34" charset="0"/>
              <a:buChar char="•"/>
            </a:pPr>
            <a:r>
              <a:rPr lang="en-US" sz="1500" dirty="0"/>
              <a:t>Permits the Shop Owner to scan the QRs</a:t>
            </a:r>
          </a:p>
        </p:txBody>
      </p:sp>
    </p:spTree>
    <p:extLst>
      <p:ext uri="{BB962C8B-B14F-4D97-AF65-F5344CB8AC3E}">
        <p14:creationId xmlns:p14="http://schemas.microsoft.com/office/powerpoint/2010/main" val="32962461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395761" y="1422855"/>
            <a:ext cx="3565184" cy="830997"/>
          </a:xfrm>
          <a:prstGeom prst="rect">
            <a:avLst/>
          </a:prstGeom>
          <a:noFill/>
        </p:spPr>
        <p:txBody>
          <a:bodyPr wrap="square" rtlCol="0">
            <a:spAutoFit/>
          </a:bodyPr>
          <a:lstStyle/>
          <a:p>
            <a:r>
              <a:rPr lang="it-IT" b="1" dirty="0" err="1"/>
              <a:t>PurchaseRequestI</a:t>
            </a:r>
            <a:r>
              <a:rPr lang="it-IT" b="1" dirty="0"/>
              <a:t>: </a:t>
            </a:r>
          </a:p>
          <a:p>
            <a:pPr marL="285750" indent="-285750">
              <a:buFont typeface="Arial" panose="020B0604020202020204" pitchFamily="34" charset="0"/>
              <a:buChar char="•"/>
            </a:pPr>
            <a:r>
              <a:rPr lang="en-US" sz="1500" dirty="0"/>
              <a:t>Allows the Customer to see its purchase list of products.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022325" y="1418855"/>
            <a:ext cx="3189756" cy="852349"/>
          </a:xfrm>
          <a:prstGeom prst="rect">
            <a:avLst/>
          </a:prstGeom>
          <a:noFill/>
        </p:spPr>
        <p:txBody>
          <a:bodyPr wrap="square" rtlCol="0">
            <a:spAutoFit/>
          </a:bodyPr>
          <a:lstStyle/>
          <a:p>
            <a:r>
              <a:rPr lang="it-IT" b="1" dirty="0" err="1"/>
              <a:t>Wish</a:t>
            </a:r>
            <a:r>
              <a:rPr lang="it-IT" b="1" dirty="0"/>
              <a:t> List </a:t>
            </a:r>
            <a:r>
              <a:rPr lang="it-IT" b="1" dirty="0" err="1"/>
              <a:t>RequestI</a:t>
            </a:r>
            <a:r>
              <a:rPr lang="it-IT" b="1" dirty="0"/>
              <a:t>: </a:t>
            </a:r>
          </a:p>
          <a:p>
            <a:pPr marL="285750" indent="-285750">
              <a:lnSpc>
                <a:spcPct val="107000"/>
              </a:lnSpc>
              <a:spcAft>
                <a:spcPts val="800"/>
              </a:spcAft>
              <a:buFont typeface="Arial" panose="020B0604020202020204" pitchFamily="34" charset="0"/>
              <a:buChar char="•"/>
            </a:pPr>
            <a:r>
              <a:rPr lang="en-US" sz="1500" dirty="0"/>
              <a:t>Adds, removes and shows products in the Customer </a:t>
            </a:r>
            <a:r>
              <a:rPr lang="en-US" sz="1500" dirty="0" err="1"/>
              <a:t>whishlist</a:t>
            </a:r>
            <a:endParaRPr lang="it-IT" sz="1500" dirty="0"/>
          </a:p>
        </p:txBody>
      </p:sp>
      <p:pic>
        <p:nvPicPr>
          <p:cNvPr id="6" name="Immagine 5" descr="Immagine che contiene testo, diagramma, linea, Parallelo&#10;&#10;Descrizione generata automaticamente">
            <a:extLst>
              <a:ext uri="{FF2B5EF4-FFF2-40B4-BE49-F238E27FC236}">
                <a16:creationId xmlns:a16="http://schemas.microsoft.com/office/drawing/2014/main" id="{88F9F17E-A45D-AAEE-E430-01C2FDCD1C23}"/>
              </a:ext>
            </a:extLst>
          </p:cNvPr>
          <p:cNvPicPr>
            <a:picLocks noChangeAspect="1"/>
          </p:cNvPicPr>
          <p:nvPr/>
        </p:nvPicPr>
        <p:blipFill>
          <a:blip r:embed="rId8"/>
          <a:stretch>
            <a:fillRect/>
          </a:stretch>
        </p:blipFill>
        <p:spPr>
          <a:xfrm>
            <a:off x="1892878" y="2250943"/>
            <a:ext cx="5681401" cy="3865805"/>
          </a:xfrm>
          <a:prstGeom prst="rect">
            <a:avLst/>
          </a:prstGeom>
        </p:spPr>
      </p:pic>
    </p:spTree>
    <p:extLst>
      <p:ext uri="{BB962C8B-B14F-4D97-AF65-F5344CB8AC3E}">
        <p14:creationId xmlns:p14="http://schemas.microsoft.com/office/powerpoint/2010/main" val="2586246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descr="Immagine che contiene testo, diagramma, numero, Parallelo&#10;&#10;Descrizione generata automaticamente">
            <a:extLst>
              <a:ext uri="{FF2B5EF4-FFF2-40B4-BE49-F238E27FC236}">
                <a16:creationId xmlns:a16="http://schemas.microsoft.com/office/drawing/2014/main" id="{C5F9EF7C-3240-833A-8A99-801B19602F2B}"/>
              </a:ext>
            </a:extLst>
          </p:cNvPr>
          <p:cNvPicPr>
            <a:picLocks noChangeAspect="1"/>
          </p:cNvPicPr>
          <p:nvPr/>
        </p:nvPicPr>
        <p:blipFill>
          <a:blip r:embed="rId8"/>
          <a:stretch>
            <a:fillRect/>
          </a:stretch>
        </p:blipFill>
        <p:spPr>
          <a:xfrm>
            <a:off x="635692" y="2302202"/>
            <a:ext cx="7886699" cy="3740785"/>
          </a:xfrm>
          <a:prstGeom prst="rect">
            <a:avLst/>
          </a:prstGeom>
        </p:spPr>
      </p:pic>
      <p:sp>
        <p:nvSpPr>
          <p:cNvPr id="6" name="CasellaDiTesto 5">
            <a:extLst>
              <a:ext uri="{FF2B5EF4-FFF2-40B4-BE49-F238E27FC236}">
                <a16:creationId xmlns:a16="http://schemas.microsoft.com/office/drawing/2014/main" id="{FD3F74C2-5C11-41F1-3F6D-372226A81089}"/>
              </a:ext>
            </a:extLst>
          </p:cNvPr>
          <p:cNvSpPr txBox="1"/>
          <p:nvPr/>
        </p:nvSpPr>
        <p:spPr>
          <a:xfrm>
            <a:off x="8060172" y="2007981"/>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1</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13190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numero, Parallelo, diagramma&#10;&#10;Descrizione generata automaticamente">
            <a:extLst>
              <a:ext uri="{FF2B5EF4-FFF2-40B4-BE49-F238E27FC236}">
                <a16:creationId xmlns:a16="http://schemas.microsoft.com/office/drawing/2014/main" id="{300394CA-732B-51A5-B7E4-5D5C41F1775E}"/>
              </a:ext>
            </a:extLst>
          </p:cNvPr>
          <p:cNvPicPr>
            <a:picLocks noChangeAspect="1"/>
          </p:cNvPicPr>
          <p:nvPr/>
        </p:nvPicPr>
        <p:blipFill>
          <a:blip r:embed="rId3"/>
          <a:stretch>
            <a:fillRect/>
          </a:stretch>
        </p:blipFill>
        <p:spPr>
          <a:xfrm>
            <a:off x="828675" y="2229485"/>
            <a:ext cx="7658099" cy="382778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 name="CasellaDiTesto 3">
            <a:extLst>
              <a:ext uri="{FF2B5EF4-FFF2-40B4-BE49-F238E27FC236}">
                <a16:creationId xmlns:a16="http://schemas.microsoft.com/office/drawing/2014/main" id="{949E7494-B024-6880-37C0-56255F361147}"/>
              </a:ext>
            </a:extLst>
          </p:cNvPr>
          <p:cNvSpPr txBox="1"/>
          <p:nvPr/>
        </p:nvSpPr>
        <p:spPr>
          <a:xfrm>
            <a:off x="8060172" y="1952012"/>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2</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446483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diagramma, numero, Parallelo&#10;&#10;Descrizione generata automaticamente">
            <a:extLst>
              <a:ext uri="{FF2B5EF4-FFF2-40B4-BE49-F238E27FC236}">
                <a16:creationId xmlns:a16="http://schemas.microsoft.com/office/drawing/2014/main" id="{E32FCF37-6594-344D-6F35-61E277DC6197}"/>
              </a:ext>
            </a:extLst>
          </p:cNvPr>
          <p:cNvPicPr>
            <a:picLocks noChangeAspect="1"/>
          </p:cNvPicPr>
          <p:nvPr/>
        </p:nvPicPr>
        <p:blipFill>
          <a:blip r:embed="rId8"/>
          <a:stretch>
            <a:fillRect/>
          </a:stretch>
        </p:blipFill>
        <p:spPr>
          <a:xfrm>
            <a:off x="298121" y="2370289"/>
            <a:ext cx="8723844" cy="3719426"/>
          </a:xfrm>
          <a:prstGeom prst="rect">
            <a:avLst/>
          </a:prstGeom>
        </p:spPr>
      </p:pic>
    </p:spTree>
    <p:extLst>
      <p:ext uri="{BB962C8B-B14F-4D97-AF65-F5344CB8AC3E}">
        <p14:creationId xmlns:p14="http://schemas.microsoft.com/office/powerpoint/2010/main" val="22799123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72575154"/>
              </p:ext>
            </p:extLst>
          </p:nvPr>
        </p:nvGraphicFramePr>
        <p:xfrm>
          <a:off x="-217713" y="1030195"/>
          <a:ext cx="2074793" cy="1599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Parallelo, numero, schermata&#10;&#10;Descrizione generata automaticamente">
            <a:extLst>
              <a:ext uri="{FF2B5EF4-FFF2-40B4-BE49-F238E27FC236}">
                <a16:creationId xmlns:a16="http://schemas.microsoft.com/office/drawing/2014/main" id="{91AD3172-6F48-9B63-59E5-90AE3CE30571}"/>
              </a:ext>
            </a:extLst>
          </p:cNvPr>
          <p:cNvPicPr>
            <a:picLocks noChangeAspect="1"/>
          </p:cNvPicPr>
          <p:nvPr/>
        </p:nvPicPr>
        <p:blipFill>
          <a:blip r:embed="rId8"/>
          <a:stretch>
            <a:fillRect/>
          </a:stretch>
        </p:blipFill>
        <p:spPr>
          <a:xfrm>
            <a:off x="216816" y="2158868"/>
            <a:ext cx="8493551" cy="3958040"/>
          </a:xfrm>
          <a:prstGeom prst="rect">
            <a:avLst/>
          </a:prstGeom>
        </p:spPr>
      </p:pic>
    </p:spTree>
    <p:extLst>
      <p:ext uri="{BB962C8B-B14F-4D97-AF65-F5344CB8AC3E}">
        <p14:creationId xmlns:p14="http://schemas.microsoft.com/office/powerpoint/2010/main" val="20829937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7348000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diagramma, schermata&#10;&#10;Descrizione generata automaticamente">
            <a:extLst>
              <a:ext uri="{FF2B5EF4-FFF2-40B4-BE49-F238E27FC236}">
                <a16:creationId xmlns:a16="http://schemas.microsoft.com/office/drawing/2014/main" id="{33EE68D9-473F-C128-6083-666D6AA44323}"/>
              </a:ext>
            </a:extLst>
          </p:cNvPr>
          <p:cNvPicPr>
            <a:picLocks noChangeAspect="1"/>
          </p:cNvPicPr>
          <p:nvPr/>
        </p:nvPicPr>
        <p:blipFill>
          <a:blip r:embed="rId8"/>
          <a:stretch>
            <a:fillRect/>
          </a:stretch>
        </p:blipFill>
        <p:spPr>
          <a:xfrm>
            <a:off x="288521" y="2393065"/>
            <a:ext cx="8393566" cy="3706033"/>
          </a:xfrm>
          <a:prstGeom prst="rect">
            <a:avLst/>
          </a:prstGeom>
        </p:spPr>
      </p:pic>
    </p:spTree>
    <p:extLst>
      <p:ext uri="{BB962C8B-B14F-4D97-AF65-F5344CB8AC3E}">
        <p14:creationId xmlns:p14="http://schemas.microsoft.com/office/powerpoint/2010/main" val="380947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2763883041"/>
              </p:ext>
            </p:extLst>
          </p:nvPr>
        </p:nvGraphicFramePr>
        <p:xfrm>
          <a:off x="-82247" y="1555904"/>
          <a:ext cx="9971315" cy="4290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reccia angolare in su 1">
            <a:extLst>
              <a:ext uri="{FF2B5EF4-FFF2-40B4-BE49-F238E27FC236}">
                <a16:creationId xmlns:a16="http://schemas.microsoft.com/office/drawing/2014/main" id="{F6B7E888-502F-1151-37CC-7529152E1D1D}"/>
              </a:ext>
            </a:extLst>
          </p:cNvPr>
          <p:cNvSpPr/>
          <p:nvPr/>
        </p:nvSpPr>
        <p:spPr>
          <a:xfrm rot="5400000">
            <a:off x="362730" y="1280914"/>
            <a:ext cx="1071890" cy="1220309"/>
          </a:xfrm>
          <a:prstGeom prst="bentUpArrow">
            <a:avLst>
              <a:gd name="adj1" fmla="val 32840"/>
              <a:gd name="adj2" fmla="val 25000"/>
              <a:gd name="adj3" fmla="val 35780"/>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4" name="CasellaDiTesto 3">
            <a:extLst>
              <a:ext uri="{FF2B5EF4-FFF2-40B4-BE49-F238E27FC236}">
                <a16:creationId xmlns:a16="http://schemas.microsoft.com/office/drawing/2014/main" id="{E1A782BA-042F-59FF-3BBE-03E24B97FB7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5E71812-E0CA-69A9-41A1-7E41135A538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Marketing con riempimento a tinta unita">
            <a:extLst>
              <a:ext uri="{FF2B5EF4-FFF2-40B4-BE49-F238E27FC236}">
                <a16:creationId xmlns:a16="http://schemas.microsoft.com/office/drawing/2014/main" id="{CA6E1222-673D-4B91-3FA4-AD1FB355E2D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34050" y="1922189"/>
            <a:ext cx="504825" cy="504825"/>
          </a:xfrm>
          <a:prstGeom prst="rect">
            <a:avLst/>
          </a:prstGeom>
        </p:spPr>
      </p:pic>
      <p:pic>
        <p:nvPicPr>
          <p:cNvPr id="10" name="Elemento grafico 9" descr="Gestione con riempimento a tinta unita">
            <a:extLst>
              <a:ext uri="{FF2B5EF4-FFF2-40B4-BE49-F238E27FC236}">
                <a16:creationId xmlns:a16="http://schemas.microsoft.com/office/drawing/2014/main" id="{CE52F591-6D34-45F7-859E-D11B048BCC8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720664" y="3419475"/>
            <a:ext cx="679016" cy="679016"/>
          </a:xfrm>
          <a:prstGeom prst="rect">
            <a:avLst/>
          </a:prstGeom>
        </p:spPr>
      </p:pic>
      <p:pic>
        <p:nvPicPr>
          <p:cNvPr id="14" name="Elemento grafico 13" descr="Tendenza al rialzo contorno">
            <a:extLst>
              <a:ext uri="{FF2B5EF4-FFF2-40B4-BE49-F238E27FC236}">
                <a16:creationId xmlns:a16="http://schemas.microsoft.com/office/drawing/2014/main" id="{F3800B1B-5FB6-AAED-84C6-5080EE023B7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281929" y="4928135"/>
            <a:ext cx="587635" cy="587635"/>
          </a:xfrm>
          <a:prstGeom prst="rect">
            <a:avLst/>
          </a:prstGeom>
        </p:spPr>
      </p:pic>
    </p:spTree>
    <p:extLst>
      <p:ext uri="{BB962C8B-B14F-4D97-AF65-F5344CB8AC3E}">
        <p14:creationId xmlns:p14="http://schemas.microsoft.com/office/powerpoint/2010/main" val="31081482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err="1">
                <a:solidFill>
                  <a:srgbClr val="275791"/>
                </a:solidFill>
              </a:rPr>
              <a:t>Implemenatation</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417820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4004382887"/>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011745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Implementation</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6">
            <a:extLst>
              <a:ext uri="{FF2B5EF4-FFF2-40B4-BE49-F238E27FC236}">
                <a16:creationId xmlns:a16="http://schemas.microsoft.com/office/drawing/2014/main" id="{3D00179B-E1C4-8562-489B-54C565DA6E5B}"/>
              </a:ext>
            </a:extLst>
          </p:cNvPr>
          <p:cNvSpPr txBox="1"/>
          <p:nvPr/>
        </p:nvSpPr>
        <p:spPr>
          <a:xfrm>
            <a:off x="973182" y="1339683"/>
            <a:ext cx="7682896" cy="1569660"/>
          </a:xfrm>
          <a:prstGeom prst="rect">
            <a:avLst/>
          </a:prstGeom>
          <a:noFill/>
        </p:spPr>
        <p:txBody>
          <a:bodyPr wrap="square" rtlCol="0">
            <a:spAutoFit/>
          </a:bodyPr>
          <a:lstStyle/>
          <a:p>
            <a:pPr algn="just"/>
            <a:r>
              <a:rPr lang="en-GB" sz="1600" b="0" i="1" dirty="0">
                <a:solidFill>
                  <a:srgbClr val="374151"/>
                </a:solidFill>
                <a:effectLst/>
                <a:latin typeface="Constantia" panose="02030602050306030303" pitchFamily="18" charset="0"/>
              </a:rPr>
              <a:t>This document aims to provide a detailed guideline for implementing the Iqueue app. It will offer a clear and concise overview of the </a:t>
            </a:r>
            <a:r>
              <a:rPr lang="en-GB" sz="1600" b="1" i="1" dirty="0">
                <a:solidFill>
                  <a:srgbClr val="374151"/>
                </a:solidFill>
                <a:effectLst/>
                <a:latin typeface="Constantia" panose="02030602050306030303" pitchFamily="18" charset="0"/>
              </a:rPr>
              <a:t>Django</a:t>
            </a:r>
            <a:r>
              <a:rPr lang="en-GB" sz="1600" b="0" i="1" dirty="0">
                <a:solidFill>
                  <a:srgbClr val="374151"/>
                </a:solidFill>
                <a:effectLst/>
                <a:latin typeface="Constantia" panose="02030602050306030303" pitchFamily="18" charset="0"/>
              </a:rPr>
              <a:t> framework's architectural components that make up the app. Additionally, it will outline the </a:t>
            </a:r>
            <a:r>
              <a:rPr lang="en-GB" sz="1600" b="1" i="1" dirty="0">
                <a:solidFill>
                  <a:srgbClr val="374151"/>
                </a:solidFill>
                <a:effectLst/>
                <a:latin typeface="Constantia" panose="02030602050306030303" pitchFamily="18" charset="0"/>
              </a:rPr>
              <a:t>implemented requirements </a:t>
            </a:r>
            <a:r>
              <a:rPr lang="en-GB" sz="1600" b="0" i="1" dirty="0">
                <a:solidFill>
                  <a:srgbClr val="374151"/>
                </a:solidFill>
                <a:effectLst/>
                <a:latin typeface="Constantia" panose="02030602050306030303" pitchFamily="18" charset="0"/>
              </a:rPr>
              <a:t>and their corresponding functions, along with a </a:t>
            </a:r>
            <a:r>
              <a:rPr lang="en-GB" sz="1600" b="1" i="1" dirty="0">
                <a:solidFill>
                  <a:srgbClr val="374151"/>
                </a:solidFill>
                <a:effectLst/>
                <a:latin typeface="Constantia" panose="02030602050306030303" pitchFamily="18" charset="0"/>
              </a:rPr>
              <a:t>user manual </a:t>
            </a:r>
            <a:r>
              <a:rPr lang="en-GB" sz="1600" b="0" i="1" dirty="0">
                <a:solidFill>
                  <a:srgbClr val="374151"/>
                </a:solidFill>
                <a:effectLst/>
                <a:latin typeface="Constantia" panose="02030602050306030303" pitchFamily="18" charset="0"/>
              </a:rPr>
              <a:t>for the app. The objective is to present the information in a more comprehensible and articulate manner.</a:t>
            </a:r>
            <a:endParaRPr lang="en-US" sz="1600" i="1" dirty="0">
              <a:effectLst/>
              <a:latin typeface="Constantia" panose="02030602050306030303" pitchFamily="18" charset="0"/>
              <a:ea typeface="Constantia" panose="02030602050306030303" pitchFamily="18" charset="0"/>
              <a:cs typeface="Browallia New" panose="020B0604020202020204" pitchFamily="34" charset="-34"/>
            </a:endParaRPr>
          </a:p>
        </p:txBody>
      </p:sp>
      <p:pic>
        <p:nvPicPr>
          <p:cNvPr id="11" name="Graphic 10" descr="Books with solid fill">
            <a:extLst>
              <a:ext uri="{FF2B5EF4-FFF2-40B4-BE49-F238E27FC236}">
                <a16:creationId xmlns:a16="http://schemas.microsoft.com/office/drawing/2014/main" id="{3F75F2ED-0C13-2915-7E1C-206E5EC929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17759" y="3582327"/>
            <a:ext cx="1416331" cy="1416331"/>
          </a:xfrm>
          <a:prstGeom prst="rect">
            <a:avLst/>
          </a:prstGeom>
        </p:spPr>
      </p:pic>
      <p:pic>
        <p:nvPicPr>
          <p:cNvPr id="13" name="Graphic 12" descr="Programmer female with solid fill">
            <a:extLst>
              <a:ext uri="{FF2B5EF4-FFF2-40B4-BE49-F238E27FC236}">
                <a16:creationId xmlns:a16="http://schemas.microsoft.com/office/drawing/2014/main" id="{B4A9B894-F3C5-8D83-800B-D60C5944548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85312" y="3376127"/>
            <a:ext cx="1569659" cy="1569659"/>
          </a:xfrm>
          <a:prstGeom prst="rect">
            <a:avLst/>
          </a:prstGeom>
        </p:spPr>
      </p:pic>
      <p:pic>
        <p:nvPicPr>
          <p:cNvPr id="15" name="Graphic 14" descr="Web design with solid fill">
            <a:extLst>
              <a:ext uri="{FF2B5EF4-FFF2-40B4-BE49-F238E27FC236}">
                <a16:creationId xmlns:a16="http://schemas.microsoft.com/office/drawing/2014/main" id="{F09D075B-9A0B-8D3F-BCFF-2C440D86010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121842" y="3833293"/>
            <a:ext cx="914400" cy="914400"/>
          </a:xfrm>
          <a:prstGeom prst="rect">
            <a:avLst/>
          </a:prstGeom>
        </p:spPr>
      </p:pic>
    </p:spTree>
    <p:extLst>
      <p:ext uri="{BB962C8B-B14F-4D97-AF65-F5344CB8AC3E}">
        <p14:creationId xmlns:p14="http://schemas.microsoft.com/office/powerpoint/2010/main" val="21256526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60507162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Picture 6" descr="A picture containing text, screenshot, diagram, font&#10;&#10;Description automatically generated">
            <a:extLst>
              <a:ext uri="{FF2B5EF4-FFF2-40B4-BE49-F238E27FC236}">
                <a16:creationId xmlns:a16="http://schemas.microsoft.com/office/drawing/2014/main" id="{3E84D299-C206-C498-69E9-8523F83DE7AD}"/>
              </a:ext>
            </a:extLst>
          </p:cNvPr>
          <p:cNvPicPr>
            <a:picLocks noChangeAspect="1"/>
          </p:cNvPicPr>
          <p:nvPr/>
        </p:nvPicPr>
        <p:blipFill>
          <a:blip r:embed="rId8"/>
          <a:stretch>
            <a:fillRect/>
          </a:stretch>
        </p:blipFill>
        <p:spPr>
          <a:xfrm>
            <a:off x="2540000" y="1621063"/>
            <a:ext cx="4064000" cy="2870200"/>
          </a:xfrm>
          <a:prstGeom prst="rect">
            <a:avLst/>
          </a:prstGeom>
        </p:spPr>
      </p:pic>
    </p:spTree>
    <p:extLst>
      <p:ext uri="{BB962C8B-B14F-4D97-AF65-F5344CB8AC3E}">
        <p14:creationId xmlns:p14="http://schemas.microsoft.com/office/powerpoint/2010/main" val="6209881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7"/>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78044"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Testing</a:t>
            </a: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2891375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79589205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8613700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Testing </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1200329"/>
          </a:xfrm>
          <a:prstGeom prst="rect">
            <a:avLst/>
          </a:prstGeom>
          <a:noFill/>
        </p:spPr>
        <p:txBody>
          <a:bodyPr wrap="square" rtlCol="0">
            <a:spAutoFit/>
          </a:bodyPr>
          <a:lstStyle/>
          <a:p>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The testing documentation helps to explain the different </a:t>
            </a:r>
            <a:r>
              <a:rPr lang="en-GB" sz="1800" b="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testing benchmarks </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applied to the </a:t>
            </a:r>
            <a:r>
              <a:rPr lang="en-GB" sz="1800" kern="0" dirty="0" err="1">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Iqueue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software. As Dijkstra stated, “</a:t>
            </a:r>
            <a:r>
              <a:rPr lang="en-GB" sz="1800" i="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Program testing can be used to show the presence of bugs, but never to show their absence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05370018"/>
              </p:ext>
            </p:extLst>
          </p:nvPr>
        </p:nvGraphicFramePr>
        <p:xfrm>
          <a:off x="371476" y="2355999"/>
          <a:ext cx="6107546" cy="36861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schermata, Elementi grafici, design&#10;&#10;Descrizione generata automaticamente">
            <a:extLst>
              <a:ext uri="{FF2B5EF4-FFF2-40B4-BE49-F238E27FC236}">
                <a16:creationId xmlns:a16="http://schemas.microsoft.com/office/drawing/2014/main" id="{BF7A353E-4CB3-7D9F-070C-9DEEDBB15112}"/>
              </a:ext>
            </a:extLst>
          </p:cNvPr>
          <p:cNvPicPr>
            <a:picLocks noChangeAspect="1"/>
          </p:cNvPicPr>
          <p:nvPr/>
        </p:nvPicPr>
        <p:blipFill>
          <a:blip r:embed="rId10"/>
          <a:stretch>
            <a:fillRect/>
          </a:stretch>
        </p:blipFill>
        <p:spPr>
          <a:xfrm>
            <a:off x="5814983" y="4373306"/>
            <a:ext cx="2695575" cy="1362035"/>
          </a:xfrm>
          <a:prstGeom prst="rect">
            <a:avLst/>
          </a:prstGeom>
        </p:spPr>
      </p:pic>
      <p:pic>
        <p:nvPicPr>
          <p:cNvPr id="15" name="Immagine 14" descr="Immagine che contiene testo, schermata, Elementi grafici, logo&#10;&#10;Descrizione generata automaticamente">
            <a:extLst>
              <a:ext uri="{FF2B5EF4-FFF2-40B4-BE49-F238E27FC236}">
                <a16:creationId xmlns:a16="http://schemas.microsoft.com/office/drawing/2014/main" id="{D8C9B117-E0B7-DB13-2B3E-8919609DF09E}"/>
              </a:ext>
            </a:extLst>
          </p:cNvPr>
          <p:cNvPicPr>
            <a:picLocks noChangeAspect="1"/>
          </p:cNvPicPr>
          <p:nvPr/>
        </p:nvPicPr>
        <p:blipFill>
          <a:blip r:embed="rId11"/>
          <a:stretch>
            <a:fillRect/>
          </a:stretch>
        </p:blipFill>
        <p:spPr>
          <a:xfrm>
            <a:off x="3851118" y="2484694"/>
            <a:ext cx="2860161" cy="1430081"/>
          </a:xfrm>
          <a:prstGeom prst="rect">
            <a:avLst/>
          </a:prstGeom>
        </p:spPr>
      </p:pic>
    </p:spTree>
    <p:extLst>
      <p:ext uri="{BB962C8B-B14F-4D97-AF65-F5344CB8AC3E}">
        <p14:creationId xmlns:p14="http://schemas.microsoft.com/office/powerpoint/2010/main" val="4339395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126948601"/>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6" name="CasellaDiTesto 15">
            <a:extLst>
              <a:ext uri="{FF2B5EF4-FFF2-40B4-BE49-F238E27FC236}">
                <a16:creationId xmlns:a16="http://schemas.microsoft.com/office/drawing/2014/main" id="{6FE8C94B-89B8-18D5-D404-9DB5427B4195}"/>
              </a:ext>
            </a:extLst>
          </p:cNvPr>
          <p:cNvSpPr txBox="1"/>
          <p:nvPr/>
        </p:nvSpPr>
        <p:spPr>
          <a:xfrm>
            <a:off x="2022324" y="1527332"/>
            <a:ext cx="5845326" cy="369332"/>
          </a:xfrm>
          <a:prstGeom prst="rect">
            <a:avLst/>
          </a:prstGeom>
          <a:noFill/>
        </p:spPr>
        <p:txBody>
          <a:bodyPr wrap="square">
            <a:spAutoFit/>
          </a:bodyPr>
          <a:lstStyle/>
          <a:p>
            <a:r>
              <a:rPr lang="en-US" dirty="0"/>
              <a:t>We choose to test the code related to the </a:t>
            </a:r>
            <a:r>
              <a:rPr lang="en-US" b="1" dirty="0"/>
              <a:t>booking view</a:t>
            </a:r>
            <a:endParaRPr lang="it-IT" b="1" dirty="0"/>
          </a:p>
        </p:txBody>
      </p:sp>
      <p:sp>
        <p:nvSpPr>
          <p:cNvPr id="20" name="CasellaDiTesto 19">
            <a:extLst>
              <a:ext uri="{FF2B5EF4-FFF2-40B4-BE49-F238E27FC236}">
                <a16:creationId xmlns:a16="http://schemas.microsoft.com/office/drawing/2014/main" id="{094F7B87-CF20-34B2-4AC4-E150E8E1B5C3}"/>
              </a:ext>
            </a:extLst>
          </p:cNvPr>
          <p:cNvSpPr txBox="1"/>
          <p:nvPr/>
        </p:nvSpPr>
        <p:spPr>
          <a:xfrm>
            <a:off x="2008007" y="2229846"/>
            <a:ext cx="6502551" cy="1754326"/>
          </a:xfrm>
          <a:prstGeom prst="rect">
            <a:avLst/>
          </a:prstGeom>
          <a:noFill/>
        </p:spPr>
        <p:txBody>
          <a:bodyPr wrap="square">
            <a:spAutoFit/>
          </a:bodyPr>
          <a:lstStyle/>
          <a:p>
            <a:r>
              <a:rPr lang="en-US" dirty="0"/>
              <a:t>Test sets employed in the white-box testing will be identified based on the following criteria:</a:t>
            </a:r>
          </a:p>
          <a:p>
            <a:r>
              <a:rPr lang="en-US" dirty="0"/>
              <a:t>•	Statement Coverage</a:t>
            </a:r>
          </a:p>
          <a:p>
            <a:r>
              <a:rPr lang="en-US" dirty="0"/>
              <a:t>•	Edge Coverage</a:t>
            </a:r>
          </a:p>
          <a:p>
            <a:r>
              <a:rPr lang="en-US" dirty="0"/>
              <a:t>•	Condition Coverage</a:t>
            </a:r>
          </a:p>
          <a:p>
            <a:r>
              <a:rPr lang="en-US" dirty="0"/>
              <a:t>•	Path Coverage</a:t>
            </a:r>
          </a:p>
        </p:txBody>
      </p:sp>
      <p:sp>
        <p:nvSpPr>
          <p:cNvPr id="28" name="CasellaDiTesto 27">
            <a:extLst>
              <a:ext uri="{FF2B5EF4-FFF2-40B4-BE49-F238E27FC236}">
                <a16:creationId xmlns:a16="http://schemas.microsoft.com/office/drawing/2014/main" id="{37CCD165-AD7F-A814-B73E-392F172EBA13}"/>
              </a:ext>
            </a:extLst>
          </p:cNvPr>
          <p:cNvSpPr txBox="1"/>
          <p:nvPr/>
        </p:nvSpPr>
        <p:spPr>
          <a:xfrm>
            <a:off x="2008007" y="4012531"/>
            <a:ext cx="4681536" cy="646331"/>
          </a:xfrm>
          <a:prstGeom prst="rect">
            <a:avLst/>
          </a:prstGeom>
          <a:noFill/>
        </p:spPr>
        <p:txBody>
          <a:bodyPr wrap="square">
            <a:spAutoFit/>
          </a:bodyPr>
          <a:lstStyle/>
          <a:p>
            <a:r>
              <a:rPr lang="en-US" dirty="0"/>
              <a:t>Coverage-based test evaluation to assess the test validity:</a:t>
            </a:r>
          </a:p>
        </p:txBody>
      </p:sp>
      <p:pic>
        <p:nvPicPr>
          <p:cNvPr id="34" name="Immagine 33">
            <a:extLst>
              <a:ext uri="{FF2B5EF4-FFF2-40B4-BE49-F238E27FC236}">
                <a16:creationId xmlns:a16="http://schemas.microsoft.com/office/drawing/2014/main" id="{344F9AD1-6D22-BCF9-D6C1-E9A2137F95C6}"/>
              </a:ext>
            </a:extLst>
          </p:cNvPr>
          <p:cNvPicPr>
            <a:picLocks noChangeAspect="1"/>
          </p:cNvPicPr>
          <p:nvPr/>
        </p:nvPicPr>
        <p:blipFill>
          <a:blip r:embed="rId8"/>
          <a:stretch>
            <a:fillRect/>
          </a:stretch>
        </p:blipFill>
        <p:spPr>
          <a:xfrm>
            <a:off x="734238" y="4917807"/>
            <a:ext cx="7030659" cy="534085"/>
          </a:xfrm>
          <a:prstGeom prst="rect">
            <a:avLst/>
          </a:prstGeom>
        </p:spPr>
      </p:pic>
    </p:spTree>
    <p:extLst>
      <p:ext uri="{BB962C8B-B14F-4D97-AF65-F5344CB8AC3E}">
        <p14:creationId xmlns:p14="http://schemas.microsoft.com/office/powerpoint/2010/main" val="2927119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a:extLst>
              <a:ext uri="{FF2B5EF4-FFF2-40B4-BE49-F238E27FC236}">
                <a16:creationId xmlns:a16="http://schemas.microsoft.com/office/drawing/2014/main" id="{EC670F42-8845-A375-9EB0-3726591ED6EF}"/>
              </a:ext>
            </a:extLst>
          </p:cNvPr>
          <p:cNvPicPr>
            <a:picLocks noChangeAspect="1"/>
          </p:cNvPicPr>
          <p:nvPr/>
        </p:nvPicPr>
        <p:blipFill>
          <a:blip r:embed="rId8"/>
          <a:stretch>
            <a:fillRect/>
          </a:stretch>
        </p:blipFill>
        <p:spPr>
          <a:xfrm>
            <a:off x="2022324" y="2289347"/>
            <a:ext cx="5595560" cy="3735405"/>
          </a:xfrm>
          <a:prstGeom prst="rect">
            <a:avLst/>
          </a:prstGeom>
        </p:spPr>
      </p:pic>
      <p:sp>
        <p:nvSpPr>
          <p:cNvPr id="6" name="CasellaDiTesto 5">
            <a:extLst>
              <a:ext uri="{FF2B5EF4-FFF2-40B4-BE49-F238E27FC236}">
                <a16:creationId xmlns:a16="http://schemas.microsoft.com/office/drawing/2014/main" id="{521F122D-AFF1-4220-87EF-5D7930191F0E}"/>
              </a:ext>
            </a:extLst>
          </p:cNvPr>
          <p:cNvSpPr txBox="1"/>
          <p:nvPr/>
        </p:nvSpPr>
        <p:spPr>
          <a:xfrm>
            <a:off x="2022324" y="1527332"/>
            <a:ext cx="5845326" cy="369332"/>
          </a:xfrm>
          <a:prstGeom prst="rect">
            <a:avLst/>
          </a:prstGeom>
          <a:noFill/>
        </p:spPr>
        <p:txBody>
          <a:bodyPr wrap="square">
            <a:spAutoFit/>
          </a:bodyPr>
          <a:lstStyle/>
          <a:p>
            <a:r>
              <a:rPr lang="en-US" b="1" dirty="0"/>
              <a:t>Control Flow graph</a:t>
            </a:r>
            <a:endParaRPr lang="it-IT" b="1" dirty="0"/>
          </a:p>
        </p:txBody>
      </p:sp>
    </p:spTree>
    <p:extLst>
      <p:ext uri="{BB962C8B-B14F-4D97-AF65-F5344CB8AC3E}">
        <p14:creationId xmlns:p14="http://schemas.microsoft.com/office/powerpoint/2010/main" val="174957618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5" y="1544154"/>
            <a:ext cx="903756" cy="369332"/>
          </a:xfrm>
          <a:prstGeom prst="rect">
            <a:avLst/>
          </a:prstGeom>
          <a:noFill/>
        </p:spPr>
        <p:txBody>
          <a:bodyPr wrap="square">
            <a:spAutoFit/>
          </a:bodyPr>
          <a:lstStyle/>
          <a:p>
            <a:r>
              <a:rPr lang="en-US" b="1" dirty="0"/>
              <a:t>Inputs</a:t>
            </a:r>
            <a:endParaRPr lang="it-IT" b="1" dirty="0"/>
          </a:p>
        </p:txBody>
      </p:sp>
      <p:pic>
        <p:nvPicPr>
          <p:cNvPr id="8" name="Immagine 7" descr="Immagine che contiene testo, mappa, schermata, atlante&#10;&#10;Descrizione generata automaticamente">
            <a:extLst>
              <a:ext uri="{FF2B5EF4-FFF2-40B4-BE49-F238E27FC236}">
                <a16:creationId xmlns:a16="http://schemas.microsoft.com/office/drawing/2014/main" id="{805C496E-821D-292A-508E-98533B974440}"/>
              </a:ext>
            </a:extLst>
          </p:cNvPr>
          <p:cNvPicPr>
            <a:picLocks noChangeAspect="1"/>
          </p:cNvPicPr>
          <p:nvPr/>
        </p:nvPicPr>
        <p:blipFill rotWithShape="1">
          <a:blip r:embed="rId8">
            <a:extLst>
              <a:ext uri="{28A0092B-C50C-407E-A947-70E740481C1C}">
                <a14:useLocalDpi xmlns:a14="http://schemas.microsoft.com/office/drawing/2010/main" val="0"/>
              </a:ext>
            </a:extLst>
          </a:blip>
          <a:srcRect l="4834"/>
          <a:stretch/>
        </p:blipFill>
        <p:spPr bwMode="auto">
          <a:xfrm>
            <a:off x="5835775" y="1360014"/>
            <a:ext cx="2466265" cy="2139582"/>
          </a:xfrm>
          <a:prstGeom prst="rect">
            <a:avLst/>
          </a:prstGeom>
          <a:noFill/>
          <a:ln>
            <a:noFill/>
          </a:ln>
          <a:extLst>
            <a:ext uri="{53640926-AAD7-44D8-BBD7-CCE9431645EC}">
              <a14:shadowObscured xmlns:a14="http://schemas.microsoft.com/office/drawing/2010/main"/>
            </a:ext>
          </a:extLst>
        </p:spPr>
      </p:pic>
      <p:sp>
        <p:nvSpPr>
          <p:cNvPr id="9" name="Ovale 8">
            <a:extLst>
              <a:ext uri="{FF2B5EF4-FFF2-40B4-BE49-F238E27FC236}">
                <a16:creationId xmlns:a16="http://schemas.microsoft.com/office/drawing/2014/main" id="{9C833C7F-D4F3-0A8A-2041-E0AD8A0197DC}"/>
              </a:ext>
            </a:extLst>
          </p:cNvPr>
          <p:cNvSpPr/>
          <p:nvPr/>
        </p:nvSpPr>
        <p:spPr>
          <a:xfrm>
            <a:off x="7277944" y="3155314"/>
            <a:ext cx="650545"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0" name="Casella di testo 4">
            <a:extLst>
              <a:ext uri="{FF2B5EF4-FFF2-40B4-BE49-F238E27FC236}">
                <a16:creationId xmlns:a16="http://schemas.microsoft.com/office/drawing/2014/main" id="{A0F14DBB-8E9C-8A0F-7C99-FF310BB5F643}"/>
              </a:ext>
            </a:extLst>
          </p:cNvPr>
          <p:cNvSpPr txBox="1"/>
          <p:nvPr/>
        </p:nvSpPr>
        <p:spPr>
          <a:xfrm>
            <a:off x="7763290" y="2774866"/>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btnform1</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2" name="Connettore 2 11">
            <a:extLst>
              <a:ext uri="{FF2B5EF4-FFF2-40B4-BE49-F238E27FC236}">
                <a16:creationId xmlns:a16="http://schemas.microsoft.com/office/drawing/2014/main" id="{886614E6-ACE5-7328-6310-EBD0C6A872C8}"/>
              </a:ext>
            </a:extLst>
          </p:cNvPr>
          <p:cNvCxnSpPr>
            <a:cxnSpLocks/>
          </p:cNvCxnSpPr>
          <p:nvPr/>
        </p:nvCxnSpPr>
        <p:spPr>
          <a:xfrm flipH="1">
            <a:off x="7620877" y="2955350"/>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5" name="Immagine 14" descr="Immagine che contiene testo, mappa, schermata&#10;&#10;Descrizione generata automaticamente">
            <a:extLst>
              <a:ext uri="{FF2B5EF4-FFF2-40B4-BE49-F238E27FC236}">
                <a16:creationId xmlns:a16="http://schemas.microsoft.com/office/drawing/2014/main" id="{A007C15C-AE14-4E5E-33D1-2AE9C32CF5BF}"/>
              </a:ext>
            </a:extLst>
          </p:cNvPr>
          <p:cNvPicPr>
            <a:picLocks noChangeAspect="1"/>
          </p:cNvPicPr>
          <p:nvPr/>
        </p:nvPicPr>
        <p:blipFill rotWithShape="1">
          <a:blip r:embed="rId9">
            <a:extLst>
              <a:ext uri="{28A0092B-C50C-407E-A947-70E740481C1C}">
                <a14:useLocalDpi xmlns:a14="http://schemas.microsoft.com/office/drawing/2010/main" val="0"/>
              </a:ext>
            </a:extLst>
          </a:blip>
          <a:srcRect l="5109"/>
          <a:stretch/>
        </p:blipFill>
        <p:spPr bwMode="auto">
          <a:xfrm>
            <a:off x="5835775" y="3563195"/>
            <a:ext cx="2466265" cy="2484706"/>
          </a:xfrm>
          <a:prstGeom prst="rect">
            <a:avLst/>
          </a:prstGeom>
          <a:noFill/>
          <a:ln>
            <a:noFill/>
          </a:ln>
          <a:extLst>
            <a:ext uri="{53640926-AAD7-44D8-BBD7-CCE9431645EC}">
              <a14:shadowObscured xmlns:a14="http://schemas.microsoft.com/office/drawing/2010/main"/>
            </a:ext>
          </a:extLst>
        </p:spPr>
      </p:pic>
      <p:sp>
        <p:nvSpPr>
          <p:cNvPr id="18" name="Ovale 17">
            <a:extLst>
              <a:ext uri="{FF2B5EF4-FFF2-40B4-BE49-F238E27FC236}">
                <a16:creationId xmlns:a16="http://schemas.microsoft.com/office/drawing/2014/main" id="{33A60BBA-1D0B-65B0-5B74-4F82B0262949}"/>
              </a:ext>
            </a:extLst>
          </p:cNvPr>
          <p:cNvSpPr/>
          <p:nvPr/>
        </p:nvSpPr>
        <p:spPr>
          <a:xfrm>
            <a:off x="7277944" y="5907917"/>
            <a:ext cx="613591"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9" name="Casella di testo 4">
            <a:extLst>
              <a:ext uri="{FF2B5EF4-FFF2-40B4-BE49-F238E27FC236}">
                <a16:creationId xmlns:a16="http://schemas.microsoft.com/office/drawing/2014/main" id="{ED0FBB7F-3BA3-4B68-F756-05835BDA1721}"/>
              </a:ext>
            </a:extLst>
          </p:cNvPr>
          <p:cNvSpPr txBox="1"/>
          <p:nvPr/>
        </p:nvSpPr>
        <p:spPr>
          <a:xfrm>
            <a:off x="7785444" y="5519777"/>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btnform2</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Connettore 2 19">
            <a:extLst>
              <a:ext uri="{FF2B5EF4-FFF2-40B4-BE49-F238E27FC236}">
                <a16:creationId xmlns:a16="http://schemas.microsoft.com/office/drawing/2014/main" id="{AD66C768-CC51-3916-454E-C3BF78AD6154}"/>
              </a:ext>
            </a:extLst>
          </p:cNvPr>
          <p:cNvCxnSpPr>
            <a:cxnSpLocks/>
          </p:cNvCxnSpPr>
          <p:nvPr/>
        </p:nvCxnSpPr>
        <p:spPr>
          <a:xfrm flipH="1">
            <a:off x="7651357" y="5720446"/>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CasellaDiTesto 25">
            <a:extLst>
              <a:ext uri="{FF2B5EF4-FFF2-40B4-BE49-F238E27FC236}">
                <a16:creationId xmlns:a16="http://schemas.microsoft.com/office/drawing/2014/main" id="{C0C56EA1-1969-313D-39EB-C2AF5C0D62A9}"/>
              </a:ext>
            </a:extLst>
          </p:cNvPr>
          <p:cNvSpPr txBox="1"/>
          <p:nvPr/>
        </p:nvSpPr>
        <p:spPr>
          <a:xfrm>
            <a:off x="1587805" y="2003020"/>
            <a:ext cx="4114021" cy="3231654"/>
          </a:xfrm>
          <a:prstGeom prst="rect">
            <a:avLst/>
          </a:prstGeom>
          <a:noFill/>
        </p:spPr>
        <p:txBody>
          <a:bodyPr wrap="square">
            <a:spAutoFit/>
          </a:bodyPr>
          <a:lstStyle/>
          <a:p>
            <a:r>
              <a:rPr lang="en-US" sz="1200" dirty="0"/>
              <a:t>Before dealing with the different control flow coverage criteria, a description of the inputs of the test cases is provided:</a:t>
            </a:r>
          </a:p>
          <a:p>
            <a:r>
              <a:rPr lang="en-US" sz="1200" dirty="0"/>
              <a:t>•	</a:t>
            </a:r>
            <a:r>
              <a:rPr lang="en-US" sz="1200" b="1" dirty="0" err="1"/>
              <a:t>selected_category</a:t>
            </a:r>
            <a:r>
              <a:rPr lang="en-US" sz="1200" dirty="0"/>
              <a:t>: it is the category of shops selected by the customer.</a:t>
            </a:r>
          </a:p>
          <a:p>
            <a:r>
              <a:rPr lang="en-US" sz="1200" dirty="0"/>
              <a:t>•	</a:t>
            </a:r>
            <a:r>
              <a:rPr lang="en-US" sz="1200" b="1" dirty="0"/>
              <a:t>date</a:t>
            </a:r>
            <a:r>
              <a:rPr lang="en-US" sz="1200" dirty="0"/>
              <a:t>: it is the day the costumer wants to make its reservation.</a:t>
            </a:r>
          </a:p>
          <a:p>
            <a:r>
              <a:rPr lang="en-US" sz="1200" dirty="0"/>
              <a:t>•	</a:t>
            </a:r>
            <a:r>
              <a:rPr lang="en-US" sz="1200" b="1" dirty="0" err="1"/>
              <a:t>shop_ids</a:t>
            </a:r>
            <a:r>
              <a:rPr lang="en-US" sz="1200" dirty="0"/>
              <a:t>: it is the ID code associated with the shop selected by the customer. It is described by a string of 36 characters. </a:t>
            </a:r>
          </a:p>
          <a:p>
            <a:r>
              <a:rPr lang="en-US" sz="1200" dirty="0"/>
              <a:t>•	</a:t>
            </a:r>
            <a:r>
              <a:rPr lang="en-US" sz="1200" b="1" dirty="0"/>
              <a:t>btnform1</a:t>
            </a:r>
            <a:r>
              <a:rPr lang="en-US" sz="1200" dirty="0"/>
              <a:t>: button that sends the first form (see above). True means that the button has been pressed, false that it has not been pressed.</a:t>
            </a:r>
          </a:p>
          <a:p>
            <a:r>
              <a:rPr lang="en-US" sz="1200" dirty="0"/>
              <a:t>•	</a:t>
            </a:r>
            <a:r>
              <a:rPr lang="en-US" sz="1200" b="1" dirty="0"/>
              <a:t>btnform2</a:t>
            </a:r>
            <a:r>
              <a:rPr lang="en-US" sz="1200" dirty="0"/>
              <a:t>: button that sends the second form (see above). True means that the button has been pressed, false that it has not been pressed.</a:t>
            </a:r>
          </a:p>
          <a:p>
            <a:r>
              <a:rPr lang="en-US" sz="1200" dirty="0"/>
              <a:t>•	</a:t>
            </a:r>
            <a:r>
              <a:rPr lang="en-US" sz="1200" b="1" dirty="0" err="1"/>
              <a:t>selected_slot</a:t>
            </a:r>
            <a:r>
              <a:rPr lang="en-US" sz="1200" dirty="0"/>
              <a:t>: id assigned by Django to the </a:t>
            </a:r>
            <a:r>
              <a:rPr lang="en-US" sz="1200" dirty="0" err="1"/>
              <a:t>TimeSlot</a:t>
            </a:r>
            <a:r>
              <a:rPr lang="en-US" sz="1200" dirty="0"/>
              <a:t> object to record it in the database.</a:t>
            </a:r>
          </a:p>
        </p:txBody>
      </p:sp>
      <p:sp>
        <p:nvSpPr>
          <p:cNvPr id="28" name="CasellaDiTesto 27">
            <a:extLst>
              <a:ext uri="{FF2B5EF4-FFF2-40B4-BE49-F238E27FC236}">
                <a16:creationId xmlns:a16="http://schemas.microsoft.com/office/drawing/2014/main" id="{37BE8EDA-6AFB-E27F-9211-D4EC13F98BE9}"/>
              </a:ext>
            </a:extLst>
          </p:cNvPr>
          <p:cNvSpPr txBox="1"/>
          <p:nvPr/>
        </p:nvSpPr>
        <p:spPr>
          <a:xfrm>
            <a:off x="1587805" y="5217423"/>
            <a:ext cx="4114021" cy="630942"/>
          </a:xfrm>
          <a:prstGeom prst="rect">
            <a:avLst/>
          </a:prstGeom>
          <a:noFill/>
        </p:spPr>
        <p:txBody>
          <a:bodyPr wrap="square">
            <a:spAutoFit/>
          </a:bodyPr>
          <a:lstStyle/>
          <a:p>
            <a:pPr>
              <a:lnSpc>
                <a:spcPts val="1425"/>
              </a:lnSpc>
              <a:spcAft>
                <a:spcPts val="800"/>
              </a:spcAft>
            </a:pPr>
            <a:r>
              <a:rPr lang="en-US" sz="1200" dirty="0"/>
              <a:t>When we reach the </a:t>
            </a:r>
            <a:r>
              <a:rPr lang="en-US" sz="1200" kern="0" dirty="0">
                <a:solidFill>
                  <a:srgbClr val="AF00DB"/>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795E26"/>
                </a:solidFill>
                <a:effectLst/>
                <a:latin typeface="Consolas" panose="020B0609020204030204" pitchFamily="49" charset="0"/>
                <a:ea typeface="Times New Roman" panose="02020603050405020304" pitchFamily="18" charset="0"/>
                <a:cs typeface="Times New Roman" panose="02020603050405020304" pitchFamily="18" charset="0"/>
              </a:rPr>
              <a:t>render</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request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A31515"/>
                </a:solidFill>
                <a:effectLst/>
                <a:latin typeface="Consolas" panose="020B0609020204030204" pitchFamily="49" charset="0"/>
                <a:ea typeface="Times New Roman" panose="02020603050405020304" pitchFamily="18" charset="0"/>
                <a:cs typeface="Times New Roman" panose="02020603050405020304" pitchFamily="18" charset="0"/>
              </a:rPr>
              <a:t>'booking.html'</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context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200" dirty="0"/>
              <a:t>statement, we consider ending the test case.</a:t>
            </a:r>
            <a:endParaRPr lang="it-IT" sz="1200" dirty="0"/>
          </a:p>
        </p:txBody>
      </p:sp>
    </p:spTree>
    <p:extLst>
      <p:ext uri="{BB962C8B-B14F-4D97-AF65-F5344CB8AC3E}">
        <p14:creationId xmlns:p14="http://schemas.microsoft.com/office/powerpoint/2010/main" val="1917935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fontScale="90000"/>
          </a:bodyPr>
          <a:lstStyle/>
          <a:p>
            <a:pPr lvl="0"/>
            <a:r>
              <a:rPr lang="it-IT" sz="4800" dirty="0" err="1">
                <a:solidFill>
                  <a:srgbClr val="275791"/>
                </a:solidFill>
              </a:rPr>
              <a:t>Requirement</a:t>
            </a:r>
            <a:r>
              <a:rPr lang="it-IT" sz="4800" dirty="0">
                <a:solidFill>
                  <a:srgbClr val="275791"/>
                </a:solidFill>
              </a:rPr>
              <a:t>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893616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Statement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7106616" cy="1772858"/>
          </a:xfrm>
          <a:prstGeom prst="rect">
            <a:avLst/>
          </a:prstGeom>
          <a:noFill/>
        </p:spPr>
        <p:txBody>
          <a:bodyPr wrap="square">
            <a:spAutoFit/>
          </a:bodyPr>
          <a:lstStyle/>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1" name="Immagine 20">
            <a:extLst>
              <a:ext uri="{FF2B5EF4-FFF2-40B4-BE49-F238E27FC236}">
                <a16:creationId xmlns:a16="http://schemas.microsoft.com/office/drawing/2014/main" id="{B4F1F5D7-E07C-C95C-EAFF-4DFF8B872914}"/>
              </a:ext>
            </a:extLst>
          </p:cNvPr>
          <p:cNvPicPr>
            <a:picLocks noChangeAspect="1"/>
          </p:cNvPicPr>
          <p:nvPr/>
        </p:nvPicPr>
        <p:blipFill>
          <a:blip r:embed="rId8"/>
          <a:stretch>
            <a:fillRect/>
          </a:stretch>
        </p:blipFill>
        <p:spPr>
          <a:xfrm>
            <a:off x="791688" y="4048339"/>
            <a:ext cx="6118860" cy="431292"/>
          </a:xfrm>
          <a:prstGeom prst="rect">
            <a:avLst/>
          </a:prstGeom>
        </p:spPr>
      </p:pic>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Tree>
    <p:extLst>
      <p:ext uri="{BB962C8B-B14F-4D97-AF65-F5344CB8AC3E}">
        <p14:creationId xmlns:p14="http://schemas.microsoft.com/office/powerpoint/2010/main" val="13958033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Edge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6855156" cy="1942070"/>
          </a:xfrm>
          <a:prstGeom prst="rect">
            <a:avLst/>
          </a:prstGeom>
          <a:noFill/>
        </p:spPr>
        <p:txBody>
          <a:bodyPr wrap="square">
            <a:spAutoFit/>
          </a:bodyPr>
          <a:lstStyle/>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pic>
        <p:nvPicPr>
          <p:cNvPr id="10" name="Immagine 9">
            <a:extLst>
              <a:ext uri="{FF2B5EF4-FFF2-40B4-BE49-F238E27FC236}">
                <a16:creationId xmlns:a16="http://schemas.microsoft.com/office/drawing/2014/main" id="{641DDB72-8A94-49FA-5EC2-3838902F3F68}"/>
              </a:ext>
            </a:extLst>
          </p:cNvPr>
          <p:cNvPicPr>
            <a:picLocks noChangeAspect="1"/>
          </p:cNvPicPr>
          <p:nvPr/>
        </p:nvPicPr>
        <p:blipFill>
          <a:blip r:embed="rId8"/>
          <a:stretch>
            <a:fillRect/>
          </a:stretch>
        </p:blipFill>
        <p:spPr>
          <a:xfrm>
            <a:off x="598170" y="4115445"/>
            <a:ext cx="6118860" cy="443484"/>
          </a:xfrm>
          <a:prstGeom prst="rect">
            <a:avLst/>
          </a:prstGeom>
        </p:spPr>
      </p:pic>
    </p:spTree>
    <p:extLst>
      <p:ext uri="{BB962C8B-B14F-4D97-AF65-F5344CB8AC3E}">
        <p14:creationId xmlns:p14="http://schemas.microsoft.com/office/powerpoint/2010/main" val="183019803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Condition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pic>
        <p:nvPicPr>
          <p:cNvPr id="16" name="Immagine 15">
            <a:extLst>
              <a:ext uri="{FF2B5EF4-FFF2-40B4-BE49-F238E27FC236}">
                <a16:creationId xmlns:a16="http://schemas.microsoft.com/office/drawing/2014/main" id="{B36BBAAF-21A7-83CC-5107-CABB877A1C7C}"/>
              </a:ext>
            </a:extLst>
          </p:cNvPr>
          <p:cNvPicPr>
            <a:picLocks noChangeAspect="1"/>
          </p:cNvPicPr>
          <p:nvPr/>
        </p:nvPicPr>
        <p:blipFill>
          <a:blip r:embed="rId8"/>
          <a:stretch>
            <a:fillRect/>
          </a:stretch>
        </p:blipFill>
        <p:spPr>
          <a:xfrm>
            <a:off x="869619" y="3906123"/>
            <a:ext cx="6118860" cy="443484"/>
          </a:xfrm>
          <a:prstGeom prst="rect">
            <a:avLst/>
          </a:prstGeom>
        </p:spPr>
      </p:pic>
    </p:spTree>
    <p:extLst>
      <p:ext uri="{BB962C8B-B14F-4D97-AF65-F5344CB8AC3E}">
        <p14:creationId xmlns:p14="http://schemas.microsoft.com/office/powerpoint/2010/main" val="39743669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Path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pic>
        <p:nvPicPr>
          <p:cNvPr id="13" name="Immagine 12">
            <a:extLst>
              <a:ext uri="{FF2B5EF4-FFF2-40B4-BE49-F238E27FC236}">
                <a16:creationId xmlns:a16="http://schemas.microsoft.com/office/drawing/2014/main" id="{62416C3B-4F6C-7B92-0DD1-6D33E68C3628}"/>
              </a:ext>
            </a:extLst>
          </p:cNvPr>
          <p:cNvPicPr>
            <a:picLocks noChangeAspect="1"/>
          </p:cNvPicPr>
          <p:nvPr/>
        </p:nvPicPr>
        <p:blipFill>
          <a:blip r:embed="rId8"/>
          <a:stretch>
            <a:fillRect/>
          </a:stretch>
        </p:blipFill>
        <p:spPr>
          <a:xfrm>
            <a:off x="537210" y="3737426"/>
            <a:ext cx="6118860" cy="443484"/>
          </a:xfrm>
          <a:prstGeom prst="rect">
            <a:avLst/>
          </a:prstGeom>
        </p:spPr>
      </p:pic>
    </p:spTree>
    <p:extLst>
      <p:ext uri="{BB962C8B-B14F-4D97-AF65-F5344CB8AC3E}">
        <p14:creationId xmlns:p14="http://schemas.microsoft.com/office/powerpoint/2010/main" val="30280265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5178246" y="4147183"/>
            <a:ext cx="2184095" cy="369332"/>
          </a:xfrm>
          <a:prstGeom prst="rect">
            <a:avLst/>
          </a:prstGeom>
          <a:noFill/>
        </p:spPr>
        <p:txBody>
          <a:bodyPr wrap="square">
            <a:spAutoFit/>
          </a:bodyPr>
          <a:lstStyle/>
          <a:p>
            <a:r>
              <a:rPr lang="en-US" b="1" dirty="0"/>
              <a:t>Path Coverage</a:t>
            </a:r>
            <a:endParaRPr lang="it-IT" b="1" dirty="0"/>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5178246" y="4519505"/>
            <a:ext cx="2594154" cy="1200329"/>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sp>
        <p:nvSpPr>
          <p:cNvPr id="8" name="CasellaDiTesto 7">
            <a:extLst>
              <a:ext uri="{FF2B5EF4-FFF2-40B4-BE49-F238E27FC236}">
                <a16:creationId xmlns:a16="http://schemas.microsoft.com/office/drawing/2014/main" id="{38C7C6E5-5A62-DDBD-1645-BFCC863106EE}"/>
              </a:ext>
            </a:extLst>
          </p:cNvPr>
          <p:cNvSpPr txBox="1"/>
          <p:nvPr/>
        </p:nvSpPr>
        <p:spPr>
          <a:xfrm>
            <a:off x="2022324" y="4147183"/>
            <a:ext cx="2184095" cy="369332"/>
          </a:xfrm>
          <a:prstGeom prst="rect">
            <a:avLst/>
          </a:prstGeom>
          <a:noFill/>
        </p:spPr>
        <p:txBody>
          <a:bodyPr wrap="square">
            <a:spAutoFit/>
          </a:bodyPr>
          <a:lstStyle/>
          <a:p>
            <a:r>
              <a:rPr lang="en-US" b="1" dirty="0"/>
              <a:t>Condition Coverage</a:t>
            </a:r>
            <a:endParaRPr lang="it-IT" b="1" dirty="0"/>
          </a:p>
        </p:txBody>
      </p:sp>
      <p:sp>
        <p:nvSpPr>
          <p:cNvPr id="9" name="CasellaDiTesto 8">
            <a:extLst>
              <a:ext uri="{FF2B5EF4-FFF2-40B4-BE49-F238E27FC236}">
                <a16:creationId xmlns:a16="http://schemas.microsoft.com/office/drawing/2014/main" id="{9848A159-E50F-41E3-C143-36BBB3BC0720}"/>
              </a:ext>
            </a:extLst>
          </p:cNvPr>
          <p:cNvSpPr txBox="1"/>
          <p:nvPr/>
        </p:nvSpPr>
        <p:spPr>
          <a:xfrm>
            <a:off x="2022324" y="4518010"/>
            <a:ext cx="2984196" cy="1200329"/>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sp>
        <p:nvSpPr>
          <p:cNvPr id="10" name="CasellaDiTesto 9">
            <a:extLst>
              <a:ext uri="{FF2B5EF4-FFF2-40B4-BE49-F238E27FC236}">
                <a16:creationId xmlns:a16="http://schemas.microsoft.com/office/drawing/2014/main" id="{16D1BF9C-39E9-2EB3-C122-C42610932A8F}"/>
              </a:ext>
            </a:extLst>
          </p:cNvPr>
          <p:cNvSpPr txBox="1"/>
          <p:nvPr/>
        </p:nvSpPr>
        <p:spPr>
          <a:xfrm>
            <a:off x="5178246" y="2244754"/>
            <a:ext cx="2184095" cy="369332"/>
          </a:xfrm>
          <a:prstGeom prst="rect">
            <a:avLst/>
          </a:prstGeom>
          <a:noFill/>
        </p:spPr>
        <p:txBody>
          <a:bodyPr wrap="square">
            <a:spAutoFit/>
          </a:bodyPr>
          <a:lstStyle/>
          <a:p>
            <a:r>
              <a:rPr lang="en-US" b="1" dirty="0"/>
              <a:t>Edge Coverage</a:t>
            </a:r>
            <a:endParaRPr lang="it-IT" b="1" dirty="0"/>
          </a:p>
        </p:txBody>
      </p:sp>
      <p:sp>
        <p:nvSpPr>
          <p:cNvPr id="12" name="CasellaDiTesto 11">
            <a:extLst>
              <a:ext uri="{FF2B5EF4-FFF2-40B4-BE49-F238E27FC236}">
                <a16:creationId xmlns:a16="http://schemas.microsoft.com/office/drawing/2014/main" id="{C0667E8B-FF5C-2D25-BD97-5DD313024585}"/>
              </a:ext>
            </a:extLst>
          </p:cNvPr>
          <p:cNvSpPr txBox="1"/>
          <p:nvPr/>
        </p:nvSpPr>
        <p:spPr>
          <a:xfrm>
            <a:off x="5178246" y="2607920"/>
            <a:ext cx="2694456" cy="1200329"/>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sp>
        <p:nvSpPr>
          <p:cNvPr id="15" name="CasellaDiTesto 14">
            <a:extLst>
              <a:ext uri="{FF2B5EF4-FFF2-40B4-BE49-F238E27FC236}">
                <a16:creationId xmlns:a16="http://schemas.microsoft.com/office/drawing/2014/main" id="{A8D7B082-820B-2A8E-CF71-C42398447801}"/>
              </a:ext>
            </a:extLst>
          </p:cNvPr>
          <p:cNvSpPr txBox="1"/>
          <p:nvPr/>
        </p:nvSpPr>
        <p:spPr>
          <a:xfrm>
            <a:off x="2069819" y="2643426"/>
            <a:ext cx="2936701" cy="1200329"/>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
        <p:nvSpPr>
          <p:cNvPr id="17" name="CasellaDiTesto 16">
            <a:extLst>
              <a:ext uri="{FF2B5EF4-FFF2-40B4-BE49-F238E27FC236}">
                <a16:creationId xmlns:a16="http://schemas.microsoft.com/office/drawing/2014/main" id="{D076F6D7-0A51-B8D9-EAC2-DEB476690A95}"/>
              </a:ext>
            </a:extLst>
          </p:cNvPr>
          <p:cNvSpPr txBox="1"/>
          <p:nvPr/>
        </p:nvSpPr>
        <p:spPr>
          <a:xfrm>
            <a:off x="2069819" y="2244137"/>
            <a:ext cx="2136600" cy="369332"/>
          </a:xfrm>
          <a:prstGeom prst="rect">
            <a:avLst/>
          </a:prstGeom>
          <a:noFill/>
        </p:spPr>
        <p:txBody>
          <a:bodyPr wrap="square">
            <a:spAutoFit/>
          </a:bodyPr>
          <a:lstStyle/>
          <a:p>
            <a:r>
              <a:rPr lang="en-US" b="1" dirty="0"/>
              <a:t>Statement coverage</a:t>
            </a:r>
            <a:endParaRPr lang="it-IT" b="1" dirty="0"/>
          </a:p>
        </p:txBody>
      </p:sp>
      <p:sp>
        <p:nvSpPr>
          <p:cNvPr id="18" name="Rettangolo 17">
            <a:extLst>
              <a:ext uri="{FF2B5EF4-FFF2-40B4-BE49-F238E27FC236}">
                <a16:creationId xmlns:a16="http://schemas.microsoft.com/office/drawing/2014/main" id="{7B17039A-7C3B-6A96-B889-237192894EEB}"/>
              </a:ext>
            </a:extLst>
          </p:cNvPr>
          <p:cNvSpPr/>
          <p:nvPr/>
        </p:nvSpPr>
        <p:spPr>
          <a:xfrm>
            <a:off x="2080540"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E946F267-F2C1-4D60-7810-ADF2DF571B02}"/>
              </a:ext>
            </a:extLst>
          </p:cNvPr>
          <p:cNvSpPr/>
          <p:nvPr/>
        </p:nvSpPr>
        <p:spPr>
          <a:xfrm>
            <a:off x="5192408"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0" name="Rettangolo 19">
            <a:extLst>
              <a:ext uri="{FF2B5EF4-FFF2-40B4-BE49-F238E27FC236}">
                <a16:creationId xmlns:a16="http://schemas.microsoft.com/office/drawing/2014/main" id="{207D9543-16B3-2487-7F2D-EF130F8A5441}"/>
              </a:ext>
            </a:extLst>
          </p:cNvPr>
          <p:cNvSpPr/>
          <p:nvPr/>
        </p:nvSpPr>
        <p:spPr>
          <a:xfrm>
            <a:off x="2080540" y="416084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1" name="Rettangolo 20">
            <a:extLst>
              <a:ext uri="{FF2B5EF4-FFF2-40B4-BE49-F238E27FC236}">
                <a16:creationId xmlns:a16="http://schemas.microsoft.com/office/drawing/2014/main" id="{DA3BD929-0361-0861-804C-01CE1A7DE732}"/>
              </a:ext>
            </a:extLst>
          </p:cNvPr>
          <p:cNvSpPr/>
          <p:nvPr/>
        </p:nvSpPr>
        <p:spPr>
          <a:xfrm>
            <a:off x="5192408" y="4147183"/>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8CF1E167-224B-D895-DDAC-179E41F1C86F}"/>
              </a:ext>
            </a:extLst>
          </p:cNvPr>
          <p:cNvPicPr>
            <a:picLocks noChangeAspect="1"/>
          </p:cNvPicPr>
          <p:nvPr/>
        </p:nvPicPr>
        <p:blipFill>
          <a:blip r:embed="rId8"/>
          <a:stretch>
            <a:fillRect/>
          </a:stretch>
        </p:blipFill>
        <p:spPr>
          <a:xfrm>
            <a:off x="1432974" y="1505171"/>
            <a:ext cx="7030659" cy="534085"/>
          </a:xfrm>
          <a:prstGeom prst="rect">
            <a:avLst/>
          </a:prstGeom>
        </p:spPr>
      </p:pic>
    </p:spTree>
    <p:extLst>
      <p:ext uri="{BB962C8B-B14F-4D97-AF65-F5344CB8AC3E}">
        <p14:creationId xmlns:p14="http://schemas.microsoft.com/office/powerpoint/2010/main" val="19658667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0" name="CasellaDiTesto 9">
            <a:extLst>
              <a:ext uri="{FF2B5EF4-FFF2-40B4-BE49-F238E27FC236}">
                <a16:creationId xmlns:a16="http://schemas.microsoft.com/office/drawing/2014/main" id="{C1617E00-DE44-95B6-BBE7-AFE16C02D13F}"/>
              </a:ext>
            </a:extLst>
          </p:cNvPr>
          <p:cNvSpPr txBox="1"/>
          <p:nvPr/>
        </p:nvSpPr>
        <p:spPr>
          <a:xfrm>
            <a:off x="1663065" y="1284366"/>
            <a:ext cx="7138035" cy="2308324"/>
          </a:xfrm>
          <a:prstGeom prst="rect">
            <a:avLst/>
          </a:prstGeom>
          <a:noFill/>
        </p:spPr>
        <p:txBody>
          <a:bodyPr wrap="square">
            <a:spAutoFit/>
          </a:bodyPr>
          <a:lstStyle/>
          <a:p>
            <a:r>
              <a:rPr lang="en-US" b="1" dirty="0"/>
              <a:t>Overall results (Booking view)</a:t>
            </a:r>
          </a:p>
          <a:p>
            <a:endParaRPr lang="en-US" b="1" dirty="0"/>
          </a:p>
          <a:p>
            <a:r>
              <a:rPr lang="en-US" dirty="0"/>
              <a:t>Based on the performed testing, we can conclude that the booking view is </a:t>
            </a:r>
            <a:r>
              <a:rPr lang="en-US" b="1" dirty="0"/>
              <a:t>significatively robust</a:t>
            </a:r>
            <a:r>
              <a:rPr lang="en-US" dirty="0"/>
              <a:t>: this is due not only to the here reported view code but also to the implementation of the webpage template.</a:t>
            </a:r>
          </a:p>
          <a:p>
            <a:endParaRPr lang="en-US" dirty="0"/>
          </a:p>
          <a:p>
            <a:r>
              <a:rPr lang="en-US" dirty="0"/>
              <a:t>The items that are not covered by the test set above are not an issue thanks to the well-structure of the webpage template.</a:t>
            </a:r>
          </a:p>
        </p:txBody>
      </p:sp>
    </p:spTree>
    <p:extLst>
      <p:ext uri="{BB962C8B-B14F-4D97-AF65-F5344CB8AC3E}">
        <p14:creationId xmlns:p14="http://schemas.microsoft.com/office/powerpoint/2010/main" val="3896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CasellaDiTesto 7">
            <a:extLst>
              <a:ext uri="{FF2B5EF4-FFF2-40B4-BE49-F238E27FC236}">
                <a16:creationId xmlns:a16="http://schemas.microsoft.com/office/drawing/2014/main" id="{D322EE42-42C3-E891-EB47-12D8DF348DCD}"/>
              </a:ext>
            </a:extLst>
          </p:cNvPr>
          <p:cNvSpPr txBox="1"/>
          <p:nvPr/>
        </p:nvSpPr>
        <p:spPr>
          <a:xfrm>
            <a:off x="2120264" y="1582341"/>
            <a:ext cx="6749299" cy="3139321"/>
          </a:xfrm>
          <a:prstGeom prst="rect">
            <a:avLst/>
          </a:prstGeom>
          <a:noFill/>
        </p:spPr>
        <p:txBody>
          <a:bodyPr wrap="square">
            <a:spAutoFit/>
          </a:bodyPr>
          <a:lstStyle/>
          <a:p>
            <a:r>
              <a:rPr lang="en-US" dirty="0"/>
              <a:t>We remember that the condition coverage and the path coverage are </a:t>
            </a:r>
            <a:r>
              <a:rPr lang="en-US" b="1" dirty="0"/>
              <a:t>finer</a:t>
            </a:r>
            <a:r>
              <a:rPr lang="en-US" dirty="0"/>
              <a:t> than the edge coverage that is </a:t>
            </a:r>
            <a:r>
              <a:rPr lang="en-US" b="1" dirty="0"/>
              <a:t>finer</a:t>
            </a:r>
            <a:r>
              <a:rPr lang="en-US" dirty="0"/>
              <a:t> than the statement coverage. When a criteria is finer than another this means that for any test sets satisfying the first there is a subset of it that also satisfies the latter. This is reflected by the test sets implemented by us.</a:t>
            </a:r>
          </a:p>
          <a:p>
            <a:endParaRPr lang="en-US" dirty="0"/>
          </a:p>
          <a:p>
            <a:r>
              <a:rPr lang="en-US" dirty="0"/>
              <a:t>A </a:t>
            </a:r>
            <a:r>
              <a:rPr lang="en-US" b="1" dirty="0"/>
              <a:t>weakness</a:t>
            </a:r>
            <a:r>
              <a:rPr lang="en-US" dirty="0"/>
              <a:t> of all of the white-box techniques is that the focus on the code, but they do </a:t>
            </a:r>
            <a:r>
              <a:rPr lang="en-US" b="1" dirty="0"/>
              <a:t>not tackling</a:t>
            </a:r>
            <a:r>
              <a:rPr lang="en-US" dirty="0"/>
              <a:t> directly on the </a:t>
            </a:r>
            <a:r>
              <a:rPr lang="en-US" b="1" dirty="0"/>
              <a:t>specifications</a:t>
            </a:r>
            <a:r>
              <a:rPr lang="en-US" dirty="0"/>
              <a:t>.</a:t>
            </a:r>
          </a:p>
          <a:p>
            <a:endParaRPr lang="en-US" dirty="0"/>
          </a:p>
          <a:p>
            <a:r>
              <a:rPr lang="en-US" dirty="0"/>
              <a:t>To realize a complete and exhaustive testing campaign, </a:t>
            </a:r>
            <a:r>
              <a:rPr lang="en-US" b="1" dirty="0"/>
              <a:t>black-box </a:t>
            </a:r>
            <a:r>
              <a:rPr lang="en-US" dirty="0"/>
              <a:t>techniques will be considered.</a:t>
            </a:r>
          </a:p>
        </p:txBody>
      </p:sp>
    </p:spTree>
    <p:extLst>
      <p:ext uri="{BB962C8B-B14F-4D97-AF65-F5344CB8AC3E}">
        <p14:creationId xmlns:p14="http://schemas.microsoft.com/office/powerpoint/2010/main" val="411214414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74618364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43956727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886289110"/>
              </p:ext>
            </p:extLst>
          </p:nvPr>
        </p:nvGraphicFramePr>
        <p:xfrm>
          <a:off x="2346448"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chermata, Blu elettrico&#10;&#10;Descrizione generata automaticamente">
            <a:extLst>
              <a:ext uri="{FF2B5EF4-FFF2-40B4-BE49-F238E27FC236}">
                <a16:creationId xmlns:a16="http://schemas.microsoft.com/office/drawing/2014/main" id="{ADE0AC70-BF8E-8FCB-58BE-8475C801C85B}"/>
              </a:ext>
            </a:extLst>
          </p:cNvPr>
          <p:cNvPicPr>
            <a:picLocks noChangeAspect="1"/>
          </p:cNvPicPr>
          <p:nvPr/>
        </p:nvPicPr>
        <p:blipFill>
          <a:blip r:embed="rId13"/>
          <a:stretch>
            <a:fillRect/>
          </a:stretch>
        </p:blipFill>
        <p:spPr>
          <a:xfrm>
            <a:off x="4731442" y="4772262"/>
            <a:ext cx="4362450" cy="1112520"/>
          </a:xfrm>
          <a:prstGeom prst="rect">
            <a:avLst/>
          </a:prstGeom>
        </p:spPr>
      </p:pic>
    </p:spTree>
    <p:extLst>
      <p:ext uri="{BB962C8B-B14F-4D97-AF65-F5344CB8AC3E}">
        <p14:creationId xmlns:p14="http://schemas.microsoft.com/office/powerpoint/2010/main" val="137689193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135677758"/>
              </p:ext>
            </p:extLst>
          </p:nvPr>
        </p:nvGraphicFramePr>
        <p:xfrm>
          <a:off x="2065838" y="1145977"/>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a:extLst>
              <a:ext uri="{FF2B5EF4-FFF2-40B4-BE49-F238E27FC236}">
                <a16:creationId xmlns:a16="http://schemas.microsoft.com/office/drawing/2014/main" id="{C4E0AAC7-5BEA-1E72-980D-228E06EB7C09}"/>
              </a:ext>
            </a:extLst>
          </p:cNvPr>
          <p:cNvPicPr>
            <a:picLocks noChangeAspect="1"/>
          </p:cNvPicPr>
          <p:nvPr/>
        </p:nvPicPr>
        <p:blipFill rotWithShape="1">
          <a:blip r:embed="rId13"/>
          <a:srcRect l="3071" r="5125"/>
          <a:stretch/>
        </p:blipFill>
        <p:spPr bwMode="auto">
          <a:xfrm>
            <a:off x="4667875" y="4446891"/>
            <a:ext cx="3392297" cy="16497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82305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43890709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2660F114-5491-6F5F-3453-7B71145A21E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93BD640B-1F5A-F289-EC5E-A641C629A88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811526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17392513"/>
              </p:ext>
            </p:extLst>
          </p:nvPr>
        </p:nvGraphicFramePr>
        <p:xfrm>
          <a:off x="1964172"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Blu elettrico, Carattere&#10;&#10;Descrizione generata automaticamente">
            <a:extLst>
              <a:ext uri="{FF2B5EF4-FFF2-40B4-BE49-F238E27FC236}">
                <a16:creationId xmlns:a16="http://schemas.microsoft.com/office/drawing/2014/main" id="{D0F74BD9-37B4-F9A3-236B-3A79139721CB}"/>
              </a:ext>
            </a:extLst>
          </p:cNvPr>
          <p:cNvPicPr>
            <a:picLocks noChangeAspect="1"/>
          </p:cNvPicPr>
          <p:nvPr/>
        </p:nvPicPr>
        <p:blipFill>
          <a:blip r:embed="rId13"/>
          <a:stretch>
            <a:fillRect/>
          </a:stretch>
        </p:blipFill>
        <p:spPr>
          <a:xfrm>
            <a:off x="4182311" y="5082861"/>
            <a:ext cx="4778634" cy="840401"/>
          </a:xfrm>
          <a:prstGeom prst="rect">
            <a:avLst/>
          </a:prstGeom>
        </p:spPr>
      </p:pic>
    </p:spTree>
    <p:extLst>
      <p:ext uri="{BB962C8B-B14F-4D97-AF65-F5344CB8AC3E}">
        <p14:creationId xmlns:p14="http://schemas.microsoft.com/office/powerpoint/2010/main" val="76982181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96165016"/>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3277984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659510185"/>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8C1D08DB-F5FA-934A-B59A-F883CDE189A8}"/>
              </a:ext>
            </a:extLst>
          </p:cNvPr>
          <p:cNvPicPr>
            <a:picLocks noChangeAspect="1"/>
          </p:cNvPicPr>
          <p:nvPr/>
        </p:nvPicPr>
        <p:blipFill>
          <a:blip r:embed="rId13"/>
          <a:stretch>
            <a:fillRect/>
          </a:stretch>
        </p:blipFill>
        <p:spPr>
          <a:xfrm>
            <a:off x="2421671" y="5332038"/>
            <a:ext cx="5577484" cy="738149"/>
          </a:xfrm>
          <a:prstGeom prst="rect">
            <a:avLst/>
          </a:prstGeom>
        </p:spPr>
      </p:pic>
    </p:spTree>
    <p:extLst>
      <p:ext uri="{BB962C8B-B14F-4D97-AF65-F5344CB8AC3E}">
        <p14:creationId xmlns:p14="http://schemas.microsoft.com/office/powerpoint/2010/main" val="6288576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960590156"/>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1032308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5529719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chermata&#10;&#10;Descrizione generata automaticamente">
            <a:extLst>
              <a:ext uri="{FF2B5EF4-FFF2-40B4-BE49-F238E27FC236}">
                <a16:creationId xmlns:a16="http://schemas.microsoft.com/office/drawing/2014/main" id="{E1C7A372-CC12-12C8-5226-D75E48533610}"/>
              </a:ext>
            </a:extLst>
          </p:cNvPr>
          <p:cNvPicPr>
            <a:picLocks noChangeAspect="1"/>
          </p:cNvPicPr>
          <p:nvPr/>
        </p:nvPicPr>
        <p:blipFill>
          <a:blip r:embed="rId13"/>
          <a:stretch>
            <a:fillRect/>
          </a:stretch>
        </p:blipFill>
        <p:spPr>
          <a:xfrm>
            <a:off x="4252747" y="4976980"/>
            <a:ext cx="4769217" cy="881012"/>
          </a:xfrm>
          <a:prstGeom prst="rect">
            <a:avLst/>
          </a:prstGeom>
        </p:spPr>
      </p:pic>
    </p:spTree>
    <p:extLst>
      <p:ext uri="{BB962C8B-B14F-4D97-AF65-F5344CB8AC3E}">
        <p14:creationId xmlns:p14="http://schemas.microsoft.com/office/powerpoint/2010/main" val="74146901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34108485"/>
              </p:ext>
            </p:extLst>
          </p:nvPr>
        </p:nvGraphicFramePr>
        <p:xfrm>
          <a:off x="2022324" y="1189132"/>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chermata, Carattere, Blu elettrico&#10;&#10;Descrizione generata automaticamente">
            <a:extLst>
              <a:ext uri="{FF2B5EF4-FFF2-40B4-BE49-F238E27FC236}">
                <a16:creationId xmlns:a16="http://schemas.microsoft.com/office/drawing/2014/main" id="{1C9577E2-CC54-D3BA-BF2E-05F9E13398E3}"/>
              </a:ext>
            </a:extLst>
          </p:cNvPr>
          <p:cNvPicPr>
            <a:picLocks noChangeAspect="1"/>
          </p:cNvPicPr>
          <p:nvPr/>
        </p:nvPicPr>
        <p:blipFill>
          <a:blip r:embed="rId13"/>
          <a:stretch>
            <a:fillRect/>
          </a:stretch>
        </p:blipFill>
        <p:spPr>
          <a:xfrm>
            <a:off x="2353763" y="5012327"/>
            <a:ext cx="6120130" cy="1013460"/>
          </a:xfrm>
          <a:prstGeom prst="rect">
            <a:avLst/>
          </a:prstGeom>
        </p:spPr>
      </p:pic>
    </p:spTree>
    <p:extLst>
      <p:ext uri="{BB962C8B-B14F-4D97-AF65-F5344CB8AC3E}">
        <p14:creationId xmlns:p14="http://schemas.microsoft.com/office/powerpoint/2010/main" val="30430109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82242890"/>
              </p:ext>
            </p:extLst>
          </p:nvPr>
        </p:nvGraphicFramePr>
        <p:xfrm>
          <a:off x="1964172"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015BE4E5-CF14-2174-5EEC-549F442530E5}"/>
              </a:ext>
            </a:extLst>
          </p:cNvPr>
          <p:cNvPicPr>
            <a:picLocks noChangeAspect="1"/>
          </p:cNvPicPr>
          <p:nvPr/>
        </p:nvPicPr>
        <p:blipFill>
          <a:blip r:embed="rId13"/>
          <a:stretch>
            <a:fillRect/>
          </a:stretch>
        </p:blipFill>
        <p:spPr>
          <a:xfrm>
            <a:off x="4319239" y="4989178"/>
            <a:ext cx="4597370" cy="856615"/>
          </a:xfrm>
          <a:prstGeom prst="rect">
            <a:avLst/>
          </a:prstGeom>
        </p:spPr>
      </p:pic>
    </p:spTree>
    <p:extLst>
      <p:ext uri="{BB962C8B-B14F-4D97-AF65-F5344CB8AC3E}">
        <p14:creationId xmlns:p14="http://schemas.microsoft.com/office/powerpoint/2010/main" val="294204942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70547999"/>
              </p:ext>
            </p:extLst>
          </p:nvPr>
        </p:nvGraphicFramePr>
        <p:xfrm>
          <a:off x="1964172" y="128436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oftware, Carattere, Software multimediale&#10;&#10;Descrizione generata automaticamente">
            <a:extLst>
              <a:ext uri="{FF2B5EF4-FFF2-40B4-BE49-F238E27FC236}">
                <a16:creationId xmlns:a16="http://schemas.microsoft.com/office/drawing/2014/main" id="{CEFB5B35-C8CC-A13C-304B-7118DC60382E}"/>
              </a:ext>
            </a:extLst>
          </p:cNvPr>
          <p:cNvPicPr>
            <a:picLocks noChangeAspect="1"/>
          </p:cNvPicPr>
          <p:nvPr/>
        </p:nvPicPr>
        <p:blipFill>
          <a:blip r:embed="rId13"/>
          <a:stretch>
            <a:fillRect/>
          </a:stretch>
        </p:blipFill>
        <p:spPr>
          <a:xfrm>
            <a:off x="2390428" y="5258250"/>
            <a:ext cx="6120130" cy="789369"/>
          </a:xfrm>
          <a:prstGeom prst="rect">
            <a:avLst/>
          </a:prstGeom>
        </p:spPr>
      </p:pic>
    </p:spTree>
    <p:extLst>
      <p:ext uri="{BB962C8B-B14F-4D97-AF65-F5344CB8AC3E}">
        <p14:creationId xmlns:p14="http://schemas.microsoft.com/office/powerpoint/2010/main" val="396518406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303962378"/>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00270594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chermata, software&#10;&#10;Descrizione generata automaticamente">
            <a:extLst>
              <a:ext uri="{FF2B5EF4-FFF2-40B4-BE49-F238E27FC236}">
                <a16:creationId xmlns:a16="http://schemas.microsoft.com/office/drawing/2014/main" id="{F8D2E5E7-C146-4809-6013-7F4C851AFE73}"/>
              </a:ext>
            </a:extLst>
          </p:cNvPr>
          <p:cNvPicPr>
            <a:picLocks noChangeAspect="1"/>
          </p:cNvPicPr>
          <p:nvPr/>
        </p:nvPicPr>
        <p:blipFill>
          <a:blip r:embed="rId8"/>
          <a:stretch>
            <a:fillRect/>
          </a:stretch>
        </p:blipFill>
        <p:spPr>
          <a:xfrm>
            <a:off x="3064555" y="1345656"/>
            <a:ext cx="4321175" cy="2308860"/>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52F42FF9-6409-DB59-7475-B483DF3F5754}"/>
              </a:ext>
            </a:extLst>
          </p:cNvPr>
          <p:cNvPicPr>
            <a:picLocks noChangeAspect="1"/>
          </p:cNvPicPr>
          <p:nvPr/>
        </p:nvPicPr>
        <p:blipFill>
          <a:blip r:embed="rId9"/>
          <a:stretch>
            <a:fillRect/>
          </a:stretch>
        </p:blipFill>
        <p:spPr>
          <a:xfrm>
            <a:off x="3064555" y="3742921"/>
            <a:ext cx="4331970" cy="2149475"/>
          </a:xfrm>
          <a:prstGeom prst="rect">
            <a:avLst/>
          </a:prstGeom>
        </p:spPr>
      </p:pic>
    </p:spTree>
    <p:extLst>
      <p:ext uri="{BB962C8B-B14F-4D97-AF65-F5344CB8AC3E}">
        <p14:creationId xmlns:p14="http://schemas.microsoft.com/office/powerpoint/2010/main" val="1777121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923330"/>
          </a:xfrm>
          <a:prstGeom prst="rect">
            <a:avLst/>
          </a:prstGeom>
          <a:noFill/>
        </p:spPr>
        <p:txBody>
          <a:bodyPr wrap="square" rtlCol="0">
            <a:spAutoFit/>
          </a:bodyPr>
          <a:lstStyle/>
          <a:p>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A RASD is a document that aims to present all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requirements</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of the system to be developed, explaining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domain</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in which it has to operate and what the application will do in a detailed way. </a:t>
            </a:r>
            <a:endParaRPr lang="it-IT" i="1"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310287222"/>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641353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657297240"/>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302181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84094756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53641242"/>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32300351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oftware, Icona del computer, Sistema operativo&#10;&#10;Descrizione generata automaticamente">
            <a:extLst>
              <a:ext uri="{FF2B5EF4-FFF2-40B4-BE49-F238E27FC236}">
                <a16:creationId xmlns:a16="http://schemas.microsoft.com/office/drawing/2014/main" id="{C4EBE223-EC1A-4859-631B-5A5A6422AD38}"/>
              </a:ext>
            </a:extLst>
          </p:cNvPr>
          <p:cNvPicPr>
            <a:picLocks noChangeAspect="1"/>
          </p:cNvPicPr>
          <p:nvPr/>
        </p:nvPicPr>
        <p:blipFill>
          <a:blip r:embed="rId8"/>
          <a:stretch>
            <a:fillRect/>
          </a:stretch>
        </p:blipFill>
        <p:spPr>
          <a:xfrm>
            <a:off x="2878572" y="1282668"/>
            <a:ext cx="5181600" cy="1423035"/>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B0D46581-A23A-A04C-D547-6EA21F503D5A}"/>
              </a:ext>
            </a:extLst>
          </p:cNvPr>
          <p:cNvPicPr>
            <a:picLocks noChangeAspect="1"/>
          </p:cNvPicPr>
          <p:nvPr/>
        </p:nvPicPr>
        <p:blipFill>
          <a:blip r:embed="rId9"/>
          <a:stretch>
            <a:fillRect/>
          </a:stretch>
        </p:blipFill>
        <p:spPr>
          <a:xfrm>
            <a:off x="2878572" y="2895601"/>
            <a:ext cx="5145405" cy="2566035"/>
          </a:xfrm>
          <a:prstGeom prst="rect">
            <a:avLst/>
          </a:prstGeom>
        </p:spPr>
      </p:pic>
    </p:spTree>
    <p:extLst>
      <p:ext uri="{BB962C8B-B14F-4D97-AF65-F5344CB8AC3E}">
        <p14:creationId xmlns:p14="http://schemas.microsoft.com/office/powerpoint/2010/main" val="32231892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166888874"/>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15101819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135374392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939201781"/>
              </p:ext>
            </p:extLst>
          </p:nvPr>
        </p:nvGraphicFramePr>
        <p:xfrm>
          <a:off x="2022324" y="1030195"/>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Carattere, software&#10;&#10;Descrizione generata automaticamente">
            <a:extLst>
              <a:ext uri="{FF2B5EF4-FFF2-40B4-BE49-F238E27FC236}">
                <a16:creationId xmlns:a16="http://schemas.microsoft.com/office/drawing/2014/main" id="{41B2F1DC-71F6-8FB8-6676-DE879671D2C8}"/>
              </a:ext>
            </a:extLst>
          </p:cNvPr>
          <p:cNvPicPr>
            <a:picLocks noChangeAspect="1"/>
          </p:cNvPicPr>
          <p:nvPr/>
        </p:nvPicPr>
        <p:blipFill>
          <a:blip r:embed="rId13"/>
          <a:stretch>
            <a:fillRect/>
          </a:stretch>
        </p:blipFill>
        <p:spPr>
          <a:xfrm>
            <a:off x="2458760" y="5096370"/>
            <a:ext cx="5659564" cy="948055"/>
          </a:xfrm>
          <a:prstGeom prst="rect">
            <a:avLst/>
          </a:prstGeom>
        </p:spPr>
      </p:pic>
    </p:spTree>
    <p:extLst>
      <p:ext uri="{BB962C8B-B14F-4D97-AF65-F5344CB8AC3E}">
        <p14:creationId xmlns:p14="http://schemas.microsoft.com/office/powerpoint/2010/main" val="287360104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0962308"/>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9865952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4" name="Immagine 3" descr="Immagine che contiene testo, software, schermata, Sistema operativo&#10;&#10;Descrizione generata automaticamente">
            <a:extLst>
              <a:ext uri="{FF2B5EF4-FFF2-40B4-BE49-F238E27FC236}">
                <a16:creationId xmlns:a16="http://schemas.microsoft.com/office/drawing/2014/main" id="{1E188C5E-4D76-FF1A-8735-9E9434C13525}"/>
              </a:ext>
            </a:extLst>
          </p:cNvPr>
          <p:cNvPicPr>
            <a:picLocks noChangeAspect="1"/>
          </p:cNvPicPr>
          <p:nvPr/>
        </p:nvPicPr>
        <p:blipFill>
          <a:blip r:embed="rId8"/>
          <a:stretch>
            <a:fillRect/>
          </a:stretch>
        </p:blipFill>
        <p:spPr>
          <a:xfrm>
            <a:off x="2232811" y="1457347"/>
            <a:ext cx="6120130" cy="989330"/>
          </a:xfrm>
          <a:prstGeom prst="rect">
            <a:avLst/>
          </a:prstGeom>
        </p:spPr>
      </p:pic>
      <p:pic>
        <p:nvPicPr>
          <p:cNvPr id="7" name="Immagine 6" descr="Immagine che contiene testo, software, Sistema operativo, Icona del computer&#10;&#10;Descrizione generata automaticamente">
            <a:extLst>
              <a:ext uri="{FF2B5EF4-FFF2-40B4-BE49-F238E27FC236}">
                <a16:creationId xmlns:a16="http://schemas.microsoft.com/office/drawing/2014/main" id="{1D0DBE91-4E1B-CA89-89DE-D539E0E61F95}"/>
              </a:ext>
            </a:extLst>
          </p:cNvPr>
          <p:cNvPicPr>
            <a:picLocks noChangeAspect="1"/>
          </p:cNvPicPr>
          <p:nvPr/>
        </p:nvPicPr>
        <p:blipFill>
          <a:blip r:embed="rId9"/>
          <a:stretch>
            <a:fillRect/>
          </a:stretch>
        </p:blipFill>
        <p:spPr>
          <a:xfrm>
            <a:off x="2232811" y="2843524"/>
            <a:ext cx="6120130" cy="1048385"/>
          </a:xfrm>
          <a:prstGeom prst="rect">
            <a:avLst/>
          </a:prstGeom>
        </p:spPr>
      </p:pic>
      <p:pic>
        <p:nvPicPr>
          <p:cNvPr id="12" name="Immagine 11" descr="Immagine che contiene testo, software, Icona del computer, Sistema operativo&#10;&#10;Descrizione generata automaticamente">
            <a:extLst>
              <a:ext uri="{FF2B5EF4-FFF2-40B4-BE49-F238E27FC236}">
                <a16:creationId xmlns:a16="http://schemas.microsoft.com/office/drawing/2014/main" id="{F7C48656-A112-26D4-EC8A-7607C1FE3B4D}"/>
              </a:ext>
            </a:extLst>
          </p:cNvPr>
          <p:cNvPicPr>
            <a:picLocks noChangeAspect="1"/>
          </p:cNvPicPr>
          <p:nvPr/>
        </p:nvPicPr>
        <p:blipFill>
          <a:blip r:embed="rId10"/>
          <a:stretch>
            <a:fillRect/>
          </a:stretch>
        </p:blipFill>
        <p:spPr>
          <a:xfrm>
            <a:off x="2232811" y="4295162"/>
            <a:ext cx="6120130" cy="1246505"/>
          </a:xfrm>
          <a:prstGeom prst="rect">
            <a:avLst/>
          </a:prstGeom>
        </p:spPr>
      </p:pic>
    </p:spTree>
    <p:extLst>
      <p:ext uri="{BB962C8B-B14F-4D97-AF65-F5344CB8AC3E}">
        <p14:creationId xmlns:p14="http://schemas.microsoft.com/office/powerpoint/2010/main" val="97276061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335311416"/>
              </p:ext>
            </p:extLst>
          </p:nvPr>
        </p:nvGraphicFramePr>
        <p:xfrm>
          <a:off x="2109046" y="1189198"/>
          <a:ext cx="6096000" cy="511408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oftware, Sistema operativo&#10;&#10;Descrizione generata automaticamente">
            <a:extLst>
              <a:ext uri="{FF2B5EF4-FFF2-40B4-BE49-F238E27FC236}">
                <a16:creationId xmlns:a16="http://schemas.microsoft.com/office/drawing/2014/main" id="{82091242-8B4B-79F5-7B36-E3A0FD25DA8E}"/>
              </a:ext>
            </a:extLst>
          </p:cNvPr>
          <p:cNvPicPr>
            <a:picLocks noChangeAspect="1"/>
          </p:cNvPicPr>
          <p:nvPr/>
        </p:nvPicPr>
        <p:blipFill>
          <a:blip r:embed="rId13"/>
          <a:stretch>
            <a:fillRect/>
          </a:stretch>
        </p:blipFill>
        <p:spPr>
          <a:xfrm>
            <a:off x="2498693" y="3872154"/>
            <a:ext cx="4860050" cy="683245"/>
          </a:xfrm>
          <a:prstGeom prst="rect">
            <a:avLst/>
          </a:prstGeom>
        </p:spPr>
      </p:pic>
    </p:spTree>
    <p:extLst>
      <p:ext uri="{BB962C8B-B14F-4D97-AF65-F5344CB8AC3E}">
        <p14:creationId xmlns:p14="http://schemas.microsoft.com/office/powerpoint/2010/main" val="17376794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1217</TotalTime>
  <Words>7504</Words>
  <Application>Microsoft Office PowerPoint</Application>
  <PresentationFormat>Presentazione su schermo (4:3)</PresentationFormat>
  <Paragraphs>1160</Paragraphs>
  <Slides>103</Slides>
  <Notes>103</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103</vt:i4>
      </vt:variant>
    </vt:vector>
  </HeadingPairs>
  <TitlesOfParts>
    <vt:vector size="110" baseType="lpstr">
      <vt:lpstr>Arial</vt:lpstr>
      <vt:lpstr>Bahnschrift Condensed</vt:lpstr>
      <vt:lpstr>Calibri</vt:lpstr>
      <vt:lpstr>Consolas</vt:lpstr>
      <vt:lpstr>Constantia</vt:lpstr>
      <vt:lpstr>Wingdings</vt:lpstr>
      <vt:lpstr>POLI</vt:lpstr>
      <vt:lpstr>Titolo presentazione sottotitolo</vt:lpstr>
      <vt:lpstr>Content</vt:lpstr>
      <vt:lpstr>Feasibility study</vt:lpstr>
      <vt:lpstr>Content</vt:lpstr>
      <vt:lpstr>Feasibility study</vt:lpstr>
      <vt:lpstr>Feasibility study</vt:lpstr>
      <vt:lpstr>Requirement analysis</vt:lpstr>
      <vt:lpstr>Content</vt:lpstr>
      <vt:lpstr>Requirements Analysis (RASD)</vt:lpstr>
      <vt:lpstr>Requirements Analysis (RASD) - Goal</vt:lpstr>
      <vt:lpstr>Requirements Analysis (RASD) – Product Function</vt:lpstr>
      <vt:lpstr>Requirements Analysis (RASD) – Elicitation of requirements</vt:lpstr>
      <vt:lpstr>Requirements Analysis (RASD) – Elicitation of requirements</vt:lpstr>
      <vt:lpstr>Requirements Analysis (RASD) – From scenarios to use cases</vt:lpstr>
      <vt:lpstr>Requirements Analysis (RASD) – From scenarios to use cases</vt:lpstr>
      <vt:lpstr>Requirements Analysis (RASD) – From scenarios to use cases</vt:lpstr>
      <vt:lpstr>Requirements Analysis (RASD) – From scenarios to use cases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Content</vt:lpstr>
      <vt:lpstr>UML requirements</vt:lpstr>
      <vt:lpstr>UML requirement - Classes</vt:lpstr>
      <vt:lpstr>UML requirement - Classes</vt:lpstr>
      <vt:lpstr>UML requirement - Classes</vt:lpstr>
      <vt:lpstr>UML requirement - Classes</vt:lpstr>
      <vt:lpstr>UML requirement - Classes</vt:lpstr>
      <vt:lpstr>UML requirement - Methods</vt:lpstr>
      <vt:lpstr>UML requirement - Methods</vt:lpstr>
      <vt:lpstr>UML requirement - Methods</vt:lpstr>
      <vt:lpstr>UML requirement – Sequence Diagrams</vt:lpstr>
      <vt:lpstr>UML requirement – Sequence Diagrams</vt:lpstr>
      <vt:lpstr>UML requirement – Sequence Diagrams</vt:lpstr>
      <vt:lpstr>UML requirement – Sequence Diagrams</vt:lpstr>
      <vt:lpstr>Design analysis</vt:lpstr>
      <vt:lpstr>Content</vt:lpstr>
      <vt:lpstr>UML architectural</vt:lpstr>
      <vt:lpstr>UML architectural - Components</vt:lpstr>
      <vt:lpstr>UML architectural - Components</vt:lpstr>
      <vt:lpstr>UML architectural - Components</vt:lpstr>
      <vt:lpstr>UML architectural - Components</vt:lpstr>
      <vt:lpstr>UML architectural - Components</vt:lpstr>
      <vt:lpstr>UML architectural - Interfaces</vt:lpstr>
      <vt:lpstr>UML architectural - Interfaces</vt:lpstr>
      <vt:lpstr>UML architectural - Interfaces</vt:lpstr>
      <vt:lpstr>UML architectural - Interfaces</vt:lpstr>
      <vt:lpstr>UML architectural - Interfaces</vt:lpstr>
      <vt:lpstr>UML architectural - Interfaces</vt:lpstr>
      <vt:lpstr>UML requirement – Sequence Diagrams</vt:lpstr>
      <vt:lpstr>UML architectural – Sequence Diagrams</vt:lpstr>
      <vt:lpstr>UML architectural – Sequence Diagrams</vt:lpstr>
      <vt:lpstr>UML architectural – Sequence Diagrams</vt:lpstr>
      <vt:lpstr>UML architectural – Sequence Diagrams</vt:lpstr>
      <vt:lpstr>Implemenatation</vt:lpstr>
      <vt:lpstr>Content</vt:lpstr>
      <vt:lpstr>Implementation</vt:lpstr>
      <vt:lpstr>Implementation</vt:lpstr>
      <vt:lpstr>Testing</vt:lpstr>
      <vt:lpstr>Content</vt:lpstr>
      <vt:lpstr>Testing </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Thank              you!</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Annalisa Brivio</cp:lastModifiedBy>
  <cp:revision>90</cp:revision>
  <dcterms:created xsi:type="dcterms:W3CDTF">2015-05-26T12:27:57Z</dcterms:created>
  <dcterms:modified xsi:type="dcterms:W3CDTF">2023-06-18T16:02:18Z</dcterms:modified>
</cp:coreProperties>
</file>

<file path=docProps/thumbnail.jpeg>
</file>